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2A7F-68B6-4CCB-B792-7FAB203A2A07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DA90-9166-4C0E-95E7-715A43FA66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66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B0DA8-661E-4890-B6D9-2D9A1EB45AFF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708CA-2576-4A5F-BCC9-872CEA03CF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53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1E91B-0745-4AE8-87C0-4665092FDBD7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15D9-2237-4C30-9742-6DF03C1D7D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33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CEC6-EDC8-4C09-913E-1D6E3A4C06DC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F4EF-3987-4289-B794-1722E468FF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15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77BB3-380A-4F07-BDEB-623856B60485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0C951-71E4-4EDB-98D4-EA87BB11E7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7EE31-2D0A-487C-9E5C-1CD671C718C3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1BD6D-DA79-486A-BAD5-9FA5CE459E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75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A20F-7491-419E-B8AE-87709BE645AB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84BF-7009-4F35-BAE4-85221EB06F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47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C8418-74BB-41CA-9AB3-73F8B600F4CD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3B346-00C0-4294-8918-04691B0863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45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560A-8BA9-4A1B-8702-D7DA039446A2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BA8B-055F-452A-AB42-A733C083F4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12F6-9EB4-419B-AADA-8CCDD691696D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17D06-C847-4C6A-82E3-D3B058D852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83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7C1A-94C5-43F2-8AF6-05A5B20DAEF5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7231-7B5C-4937-88D9-BFAB55A3B4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34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E6AACF-D3A1-4FAF-86D2-C44352665F89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8EA53C-B2CD-4CE3-A21B-0864FDE751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Afbeeldingsresultaten voor father and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85013" y="5540375"/>
            <a:ext cx="1682750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Romeinen 8:1,2</a:t>
            </a:r>
          </a:p>
        </p:txBody>
      </p:sp>
      <p:sp>
        <p:nvSpPr>
          <p:cNvPr id="5" name="Rechthoek 4"/>
          <p:cNvSpPr/>
          <p:nvPr/>
        </p:nvSpPr>
        <p:spPr>
          <a:xfrm>
            <a:off x="2554288" y="6145213"/>
            <a:ext cx="6400800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De mensen die bij Jezus horen, krijgen geen straf van God.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ia.freebibleimages.org/stories/FB_LUMO_Zacchaeus/overview_images/006-lumo-zacchaeus.jpg?1441696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15900" y="4725988"/>
            <a:ext cx="1584325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19: 1- 10</a:t>
            </a:r>
          </a:p>
        </p:txBody>
      </p:sp>
      <p:sp>
        <p:nvSpPr>
          <p:cNvPr id="5" name="Rechthoek 4"/>
          <p:cNvSpPr/>
          <p:nvPr/>
        </p:nvSpPr>
        <p:spPr>
          <a:xfrm>
            <a:off x="200025" y="5275263"/>
            <a:ext cx="4684713" cy="120015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Toen Jezus langs de boom liep, keek hij omhoog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en zei: ‘</a:t>
            </a:r>
            <a:r>
              <a:rPr lang="nl-NL" dirty="0" err="1">
                <a:latin typeface="+mn-lt"/>
              </a:rPr>
              <a:t>Zacheüs</a:t>
            </a:r>
            <a:r>
              <a:rPr lang="nl-NL" dirty="0">
                <a:latin typeface="+mn-lt"/>
              </a:rPr>
              <a:t>, kom snel naar beneden!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Want ik kom bij jou logeren.’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Zacheüs</a:t>
            </a:r>
            <a:r>
              <a:rPr lang="nl-NL" dirty="0">
                <a:latin typeface="+mn-lt"/>
              </a:rPr>
              <a:t> kwam meteen naar beneden.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.freebibleimages.org/stories/FB_LUMO_Zacchaeus/overview_images/011-lumo-zacchaeus.jpg?14416964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73900" y="5194300"/>
            <a:ext cx="158432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19: 1- 10</a:t>
            </a:r>
          </a:p>
        </p:txBody>
      </p:sp>
      <p:sp>
        <p:nvSpPr>
          <p:cNvPr id="5" name="Rechthoek 4"/>
          <p:cNvSpPr/>
          <p:nvPr/>
        </p:nvSpPr>
        <p:spPr>
          <a:xfrm>
            <a:off x="4059238" y="5699125"/>
            <a:ext cx="4851400" cy="92392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>
                <a:latin typeface="+mn-lt"/>
              </a:rPr>
              <a:t>Hij was blij dat Jezus met hem mee naar huis ging.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>
                <a:latin typeface="+mn-lt"/>
              </a:rPr>
              <a:t>Maar de mensen klaagden.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>
                <a:latin typeface="+mn-lt"/>
              </a:rPr>
              <a:t>Ze zeiden: ‘Kijk nou, Jezus logeert bij een dief!’</a:t>
            </a:r>
            <a:endParaRPr lang="nl-NL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edia.freebibleimages.org/stories/FB_LUMO_Zacchaeus/overview_images/012-lumo-zacchaeus.jpg?14416964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353300" y="4725988"/>
            <a:ext cx="1584325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19: 1- 10</a:t>
            </a:r>
          </a:p>
        </p:txBody>
      </p:sp>
      <p:sp>
        <p:nvSpPr>
          <p:cNvPr id="5" name="Rechthoek 4"/>
          <p:cNvSpPr/>
          <p:nvPr/>
        </p:nvSpPr>
        <p:spPr>
          <a:xfrm>
            <a:off x="2632075" y="5275263"/>
            <a:ext cx="6311900" cy="120015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Toen zei </a:t>
            </a:r>
            <a:r>
              <a:rPr lang="nl-NL" dirty="0" err="1">
                <a:latin typeface="+mn-lt"/>
              </a:rPr>
              <a:t>Zacheüs</a:t>
            </a:r>
            <a:r>
              <a:rPr lang="nl-NL" dirty="0">
                <a:latin typeface="+mn-lt"/>
              </a:rPr>
              <a:t> tegen de Heer: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‘Ik beloof dat ik de helft van mijn bezit aan de armen zal geven.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En als ik geld van iemand afgepakt heb,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dan geef ik hem vier keer zo veel terug.’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dia.freebibleimages.org/stories/FB_LUMO_Zacchaeus/overview_images/013-lumo-zacchaeus.jpg?14416964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262813" y="4870450"/>
            <a:ext cx="158432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19: 1- 10</a:t>
            </a:r>
          </a:p>
        </p:txBody>
      </p:sp>
      <p:sp>
        <p:nvSpPr>
          <p:cNvPr id="5" name="Rechthoek 4"/>
          <p:cNvSpPr/>
          <p:nvPr/>
        </p:nvSpPr>
        <p:spPr>
          <a:xfrm>
            <a:off x="3835400" y="5397500"/>
            <a:ext cx="5008563" cy="120015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Toen zei Jezus: ‘</a:t>
            </a:r>
            <a:r>
              <a:rPr lang="nl-NL" dirty="0" err="1">
                <a:latin typeface="+mn-lt"/>
              </a:rPr>
              <a:t>Zacheüs</a:t>
            </a:r>
            <a:r>
              <a:rPr lang="nl-NL" dirty="0">
                <a:latin typeface="+mn-lt"/>
              </a:rPr>
              <a:t>, je hoort weer bij het volk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 van Abraham. Jij en jouw gezin zijn vandaag gered.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Want ik, de Mensenzoon, ben gekomen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om mensen te redden die verkeerde dingen doen.’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spiritualwisdommagazine.com/wp-content/uploads/2013/10/girl-with-hands-ti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85013" y="5540375"/>
            <a:ext cx="1682750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Romeinen 8:1,2</a:t>
            </a:r>
          </a:p>
        </p:txBody>
      </p:sp>
      <p:sp>
        <p:nvSpPr>
          <p:cNvPr id="5" name="Rechthoek 4"/>
          <p:cNvSpPr/>
          <p:nvPr/>
        </p:nvSpPr>
        <p:spPr>
          <a:xfrm>
            <a:off x="3970338" y="6145213"/>
            <a:ext cx="4984750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Slechte dingen en de dood waren de baas over 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godisreal.today/wp-content/uploads/2013/11/gifts-of-the-holy-spirit2-720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85013" y="5540375"/>
            <a:ext cx="1682750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Romeinen 8:1,2</a:t>
            </a:r>
          </a:p>
        </p:txBody>
      </p:sp>
      <p:sp>
        <p:nvSpPr>
          <p:cNvPr id="5" name="Rechthoek 4"/>
          <p:cNvSpPr/>
          <p:nvPr/>
        </p:nvSpPr>
        <p:spPr>
          <a:xfrm>
            <a:off x="3757613" y="6145213"/>
            <a:ext cx="5197475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Maar de heilige Geest heeft ons vrij gemaakt.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ten voor kruis wol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r="7668"/>
          <a:stretch>
            <a:fillRect/>
          </a:stretch>
        </p:blipFill>
        <p:spPr bwMode="auto">
          <a:xfrm>
            <a:off x="0" y="0"/>
            <a:ext cx="9221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85013" y="5540375"/>
            <a:ext cx="1682750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Romeinen 8:1,2</a:t>
            </a:r>
          </a:p>
        </p:txBody>
      </p:sp>
      <p:sp>
        <p:nvSpPr>
          <p:cNvPr id="5" name="Rechthoek 4"/>
          <p:cNvSpPr/>
          <p:nvPr/>
        </p:nvSpPr>
        <p:spPr>
          <a:xfrm>
            <a:off x="3535363" y="6145213"/>
            <a:ext cx="5419725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En van Jezus krijgen we het eeuwige leven, zonder slechtheid en dood.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www.godisreal.today/wp-content/uploads/2013/11/gifts-of-the-holy-spirit2-720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162800" y="4681538"/>
            <a:ext cx="1863725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Romeinen 8: 9-11</a:t>
            </a:r>
          </a:p>
        </p:txBody>
      </p:sp>
      <p:sp>
        <p:nvSpPr>
          <p:cNvPr id="5" name="Rechthoek 4"/>
          <p:cNvSpPr/>
          <p:nvPr/>
        </p:nvSpPr>
        <p:spPr>
          <a:xfrm>
            <a:off x="3657600" y="5186363"/>
            <a:ext cx="5397500" cy="147732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Maar bij jullie is dat heel anders.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Slechte verlangens zijn niet de baas over jullie, maar de heilige Geest.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Want de heilige Geest is in jullie gekomen.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En je kunt alleen bij Jezus horen als zijn Geest in je is.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Afbeeldingsresultaten voor father and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262813" y="4714875"/>
            <a:ext cx="1682750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Romeinen 8:1,2</a:t>
            </a:r>
          </a:p>
        </p:txBody>
      </p:sp>
      <p:sp>
        <p:nvSpPr>
          <p:cNvPr id="5" name="Rechthoek 4"/>
          <p:cNvSpPr/>
          <p:nvPr/>
        </p:nvSpPr>
        <p:spPr>
          <a:xfrm>
            <a:off x="3502025" y="5341938"/>
            <a:ext cx="5486400" cy="147732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Jezus is in ons allemaal.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Slechte dingen zorgen ervoor dat wij moeten sterven,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maar de heilige Geest geeft ons het eeuwige leven, zonder slechtheid en dood.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Want God ziet ons als goede mensen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beeldingsresultaten voor kruis wol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r="7668"/>
          <a:stretch>
            <a:fillRect/>
          </a:stretch>
        </p:blipFill>
        <p:spPr bwMode="auto">
          <a:xfrm>
            <a:off x="0" y="0"/>
            <a:ext cx="9221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2563" y="4368800"/>
            <a:ext cx="1682750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Romeinen 8:1,2</a:t>
            </a:r>
          </a:p>
        </p:txBody>
      </p:sp>
      <p:sp>
        <p:nvSpPr>
          <p:cNvPr id="5" name="Rechthoek 4"/>
          <p:cNvSpPr/>
          <p:nvPr/>
        </p:nvSpPr>
        <p:spPr>
          <a:xfrm>
            <a:off x="177800" y="4929188"/>
            <a:ext cx="4249738" cy="1754326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God heeft Jezus Christus laten opstaan uit de dood.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En God zal ook ons laten opstaan uit de dood.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Dat weten we zeker, want zijn Geest is nu al in ons gekomen.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media.freebibleimages.org/stories/FB_LUMO_Zacchaeus/overview_images/002-lumo-zacchaeus.jpg?1441696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04788" y="4068763"/>
            <a:ext cx="1584325" cy="368300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19: 1- 10</a:t>
            </a:r>
          </a:p>
        </p:txBody>
      </p:sp>
      <p:sp>
        <p:nvSpPr>
          <p:cNvPr id="5" name="Rechthoek 4"/>
          <p:cNvSpPr/>
          <p:nvPr/>
        </p:nvSpPr>
        <p:spPr>
          <a:xfrm>
            <a:off x="188913" y="4595813"/>
            <a:ext cx="4316412" cy="203041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Jezus kwam de stad Jericho binnen.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Daar woonde  </a:t>
            </a:r>
            <a:r>
              <a:rPr lang="nl-NL" dirty="0" err="1">
                <a:latin typeface="+mn-lt"/>
              </a:rPr>
              <a:t>Zacheüs</a:t>
            </a:r>
            <a:r>
              <a:rPr lang="nl-NL" dirty="0"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>
                <a:latin typeface="+mn-lt"/>
              </a:rPr>
              <a:t>Zacheüs</a:t>
            </a:r>
            <a:r>
              <a:rPr lang="nl-NL" dirty="0">
                <a:latin typeface="+mn-lt"/>
              </a:rPr>
              <a:t> was het hoofd van de tollenaars,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en hij was erg rijk.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Hij wilde wel eens zien wie Jezus was.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Maar dat lukte niet, want </a:t>
            </a:r>
            <a:r>
              <a:rPr lang="nl-NL" dirty="0" err="1">
                <a:latin typeface="+mn-lt"/>
              </a:rPr>
              <a:t>Zacheüs</a:t>
            </a:r>
            <a:r>
              <a:rPr lang="nl-NL" dirty="0">
                <a:latin typeface="+mn-lt"/>
              </a:rPr>
              <a:t> was klein,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en er stonden veel mensen om Jezus heen.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dia.freebibleimages.org/stories/FB_LUMO_Zacchaeus/overview_images/003-lumo-zacchaeus.jpg?1441696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73900" y="5194300"/>
            <a:ext cx="158432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19: 1- 10</a:t>
            </a:r>
          </a:p>
        </p:txBody>
      </p:sp>
      <p:sp>
        <p:nvSpPr>
          <p:cNvPr id="5" name="Rechthoek 4"/>
          <p:cNvSpPr/>
          <p:nvPr/>
        </p:nvSpPr>
        <p:spPr>
          <a:xfrm>
            <a:off x="3502025" y="5699125"/>
            <a:ext cx="5408613" cy="92392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Daarom rende </a:t>
            </a:r>
            <a:r>
              <a:rPr lang="nl-NL" dirty="0" err="1">
                <a:latin typeface="+mn-lt"/>
              </a:rPr>
              <a:t>Zacheüs</a:t>
            </a:r>
            <a:r>
              <a:rPr lang="nl-NL" dirty="0">
                <a:latin typeface="+mn-lt"/>
              </a:rPr>
              <a:t> een stuk vooruit.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En hij klom in een boom waar Jezus voorbij zou komen. Op die manier kon hij Jezus toch zien.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441</Words>
  <Application>Microsoft Office PowerPoint</Application>
  <PresentationFormat>Diavoorstelling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José Korsaan</dc:creator>
  <cp:lastModifiedBy>Ingrid Plantinga</cp:lastModifiedBy>
  <cp:revision>47</cp:revision>
  <dcterms:created xsi:type="dcterms:W3CDTF">2016-06-06T14:17:14Z</dcterms:created>
  <dcterms:modified xsi:type="dcterms:W3CDTF">2017-09-14T11:37:53Z</dcterms:modified>
</cp:coreProperties>
</file>