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last supp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51541" y="4338970"/>
            <a:ext cx="190641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26: 26-30</a:t>
            </a:r>
          </a:p>
        </p:txBody>
      </p:sp>
      <p:sp>
        <p:nvSpPr>
          <p:cNvPr id="5" name="Rechthoek 4"/>
          <p:cNvSpPr/>
          <p:nvPr/>
        </p:nvSpPr>
        <p:spPr>
          <a:xfrm>
            <a:off x="159262" y="4932844"/>
            <a:ext cx="6476571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at met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Tijdens</a:t>
            </a:r>
            <a:r>
              <a:rPr lang="en-US" dirty="0"/>
              <a:t> het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pakte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stuk</a:t>
            </a:r>
            <a:r>
              <a:rPr lang="en-US" dirty="0"/>
              <a:t> brood.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 </a:t>
            </a:r>
            <a:r>
              <a:rPr lang="en-US" dirty="0" err="1"/>
              <a:t>bedankte</a:t>
            </a:r>
            <a:r>
              <a:rPr lang="en-US" dirty="0"/>
              <a:t> God </a:t>
            </a:r>
            <a:r>
              <a:rPr lang="en-US" dirty="0" err="1"/>
              <a:t>voor</a:t>
            </a:r>
            <a:r>
              <a:rPr lang="en-US" dirty="0"/>
              <a:t> het brood. </a:t>
            </a:r>
            <a:endParaRPr lang="nl-NL" dirty="0"/>
          </a:p>
          <a:p>
            <a:r>
              <a:rPr lang="en-US" dirty="0" err="1"/>
              <a:t>Daarna</a:t>
            </a:r>
            <a:r>
              <a:rPr lang="en-US" dirty="0"/>
              <a:t> </a:t>
            </a:r>
            <a:r>
              <a:rPr lang="en-US" dirty="0" err="1"/>
              <a:t>brak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het in </a:t>
            </a:r>
            <a:r>
              <a:rPr lang="en-US" dirty="0" err="1"/>
              <a:t>stukken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deelde</a:t>
            </a:r>
            <a:r>
              <a:rPr lang="en-US" dirty="0"/>
              <a:t> het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. </a:t>
            </a:r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lichaam</a:t>
            </a:r>
            <a:r>
              <a:rPr lang="en-US" dirty="0"/>
              <a:t> is </a:t>
            </a:r>
            <a:r>
              <a:rPr lang="en-US" dirty="0" err="1"/>
              <a:t>straks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kapotte</a:t>
            </a:r>
            <a:r>
              <a:rPr lang="en-US" dirty="0"/>
              <a:t> brood. </a:t>
            </a:r>
            <a:endParaRPr lang="nl-NL" dirty="0"/>
          </a:p>
          <a:p>
            <a:r>
              <a:rPr lang="en-US" dirty="0" err="1"/>
              <a:t>Eet</a:t>
            </a:r>
            <a:r>
              <a:rPr lang="en-US" dirty="0"/>
              <a:t> het maar op.’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78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last supp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205583" y="5444657"/>
            <a:ext cx="6596661" cy="1200329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Even later </a:t>
            </a:r>
            <a:r>
              <a:rPr lang="en-US" dirty="0" err="1"/>
              <a:t>pakte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beker</a:t>
            </a:r>
            <a:r>
              <a:rPr lang="en-US" dirty="0"/>
              <a:t> </a:t>
            </a:r>
            <a:r>
              <a:rPr lang="en-US" dirty="0" err="1"/>
              <a:t>wijn</a:t>
            </a:r>
            <a:r>
              <a:rPr lang="en-US" dirty="0"/>
              <a:t>.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dankte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God </a:t>
            </a:r>
            <a:r>
              <a:rPr lang="en-US" dirty="0" err="1"/>
              <a:t>voor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‘Neem </a:t>
            </a:r>
            <a:r>
              <a:rPr lang="en-US" dirty="0" err="1"/>
              <a:t>allemaal</a:t>
            </a:r>
            <a:r>
              <a:rPr lang="en-US" dirty="0"/>
              <a:t> maar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slok</a:t>
            </a:r>
            <a:r>
              <a:rPr lang="en-US" dirty="0"/>
              <a:t> </a:t>
            </a:r>
            <a:r>
              <a:rPr lang="en-US" dirty="0" err="1"/>
              <a:t>wijn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wijn</a:t>
            </a:r>
            <a:r>
              <a:rPr lang="en-US" dirty="0"/>
              <a:t> </a:t>
            </a:r>
            <a:r>
              <a:rPr lang="en-US" dirty="0" err="1"/>
              <a:t>lijkt</a:t>
            </a:r>
            <a:r>
              <a:rPr lang="en-US" dirty="0"/>
              <a:t> op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bloed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Want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binnenkort</a:t>
            </a:r>
            <a:r>
              <a:rPr lang="en-US" dirty="0"/>
              <a:t> </a:t>
            </a:r>
            <a:r>
              <a:rPr lang="en-US" dirty="0" err="1"/>
              <a:t>sterf</a:t>
            </a:r>
            <a:r>
              <a:rPr lang="en-US" dirty="0"/>
              <a:t>,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bloed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lichaam</a:t>
            </a:r>
            <a:r>
              <a:rPr lang="en-US" dirty="0"/>
              <a:t> </a:t>
            </a:r>
            <a:r>
              <a:rPr lang="en-US" dirty="0" err="1"/>
              <a:t>stromen</a:t>
            </a:r>
            <a:r>
              <a:rPr lang="en-US" dirty="0"/>
              <a:t>. 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7297" y="4918834"/>
            <a:ext cx="190641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26: 26-30</a:t>
            </a:r>
          </a:p>
        </p:txBody>
      </p:sp>
    </p:spTree>
    <p:extLst>
      <p:ext uri="{BB962C8B-B14F-4D97-AF65-F5344CB8AC3E}">
        <p14:creationId xmlns:p14="http://schemas.microsoft.com/office/powerpoint/2010/main" val="58074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last supp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227886" y="5723437"/>
            <a:ext cx="5782621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sterven</a:t>
            </a:r>
            <a:r>
              <a:rPr lang="en-US" dirty="0"/>
              <a:t> </a:t>
            </a:r>
            <a:r>
              <a:rPr lang="en-US" dirty="0" err="1"/>
              <a:t>zullen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gered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God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beloofd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zonden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vergeven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zullen</a:t>
            </a:r>
            <a:r>
              <a:rPr lang="en-US" dirty="0"/>
              <a:t> pas </a:t>
            </a:r>
            <a:r>
              <a:rPr lang="en-US" dirty="0" err="1"/>
              <a:t>weer</a:t>
            </a:r>
            <a:r>
              <a:rPr lang="en-US" dirty="0"/>
              <a:t> met </a:t>
            </a:r>
            <a:r>
              <a:rPr lang="en-US" dirty="0" err="1"/>
              <a:t>mij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in de </a:t>
            </a:r>
            <a:r>
              <a:rPr lang="en-US" dirty="0" err="1"/>
              <a:t>hemel</a:t>
            </a:r>
            <a:r>
              <a:rPr lang="en-US" dirty="0"/>
              <a:t> bent.’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40750" y="5175311"/>
            <a:ext cx="190641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26: 26-30</a:t>
            </a:r>
          </a:p>
        </p:txBody>
      </p:sp>
    </p:spTree>
    <p:extLst>
      <p:ext uri="{BB962C8B-B14F-4D97-AF65-F5344CB8AC3E}">
        <p14:creationId xmlns:p14="http://schemas.microsoft.com/office/powerpoint/2010/main" val="386351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last supp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hthoek 4"/>
          <p:cNvSpPr/>
          <p:nvPr/>
        </p:nvSpPr>
        <p:spPr>
          <a:xfrm>
            <a:off x="239037" y="5979916"/>
            <a:ext cx="5002037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Toen</a:t>
            </a:r>
            <a:r>
              <a:rPr lang="en-US" dirty="0"/>
              <a:t> </a:t>
            </a:r>
            <a:r>
              <a:rPr lang="en-US" dirty="0" err="1"/>
              <a:t>zongen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lied </a:t>
            </a:r>
            <a:r>
              <a:rPr lang="en-US" dirty="0" err="1"/>
              <a:t>voor</a:t>
            </a:r>
            <a:r>
              <a:rPr lang="en-US" dirty="0"/>
              <a:t> God.</a:t>
            </a:r>
          </a:p>
          <a:p>
            <a:r>
              <a:rPr lang="en-US" dirty="0"/>
              <a:t>Na het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liepen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Olijfberg</a:t>
            </a:r>
            <a:r>
              <a:rPr lang="en-US" dirty="0"/>
              <a:t>.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51902" y="5431790"/>
            <a:ext cx="1906419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26</a:t>
            </a:r>
            <a:r>
              <a:rPr lang="nl-NL"/>
              <a:t>: 26-30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89177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170</Words>
  <Application>Microsoft Office PowerPoint</Application>
  <PresentationFormat>Diavoorstelling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21</cp:revision>
  <dcterms:created xsi:type="dcterms:W3CDTF">2016-06-06T14:17:14Z</dcterms:created>
  <dcterms:modified xsi:type="dcterms:W3CDTF">2016-11-22T16:14:59Z</dcterms:modified>
</cp:coreProperties>
</file>