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2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5848B8"/>
    <a:srgbClr val="7F56B6"/>
    <a:srgbClr val="FCF8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4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17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5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07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79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69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85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25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24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41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07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30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40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http://1.bp.blogspot.com/-R97koLfyW2Y/Uyx1KMpoOBI/AAAAAAAAYco/pkVVnYN1ZI8/s1600/foto-zomer-wallpapers-hd-zomer-achtergronden-17-vogel-vlinder-lieveheersbeestje-bloeme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351691" y="2229672"/>
            <a:ext cx="2056972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b="1" dirty="0" err="1"/>
              <a:t>Matteüs</a:t>
            </a:r>
            <a:r>
              <a:rPr lang="nl-NL" b="1" dirty="0"/>
              <a:t> 6: 25 - 34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340828" y="2738056"/>
            <a:ext cx="4153114" cy="2585323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Maak</a:t>
            </a:r>
            <a:r>
              <a:rPr lang="en-US" dirty="0"/>
              <a:t> je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zorgen</a:t>
            </a:r>
            <a:r>
              <a:rPr lang="en-US" dirty="0"/>
              <a:t> over </a:t>
            </a:r>
            <a:r>
              <a:rPr lang="en-US" dirty="0" err="1"/>
              <a:t>eten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drinken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maak</a:t>
            </a:r>
            <a:r>
              <a:rPr lang="en-US" dirty="0"/>
              <a:t> je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zorgen</a:t>
            </a:r>
            <a:r>
              <a:rPr lang="en-US" dirty="0"/>
              <a:t> over </a:t>
            </a:r>
            <a:r>
              <a:rPr lang="en-US" dirty="0" err="1"/>
              <a:t>kleren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 err="1"/>
              <a:t>Jouw</a:t>
            </a:r>
            <a:r>
              <a:rPr lang="en-US" dirty="0"/>
              <a:t> </a:t>
            </a:r>
            <a:r>
              <a:rPr lang="en-US" dirty="0" err="1"/>
              <a:t>geloof</a:t>
            </a:r>
            <a:r>
              <a:rPr lang="en-US" dirty="0"/>
              <a:t> in </a:t>
            </a:r>
            <a:r>
              <a:rPr lang="en-US" dirty="0" err="1"/>
              <a:t>Jezus</a:t>
            </a:r>
            <a:r>
              <a:rPr lang="en-US" dirty="0"/>
              <a:t> is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belangrijker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 err="1"/>
              <a:t>Kijk</a:t>
            </a:r>
            <a:r>
              <a:rPr lang="en-US" dirty="0"/>
              <a:t> maar </a:t>
            </a:r>
            <a:r>
              <a:rPr lang="en-US" dirty="0" err="1"/>
              <a:t>eens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vogels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hoeven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eten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God </a:t>
            </a:r>
            <a:r>
              <a:rPr lang="en-US" dirty="0" err="1"/>
              <a:t>zorgt</a:t>
            </a:r>
            <a:r>
              <a:rPr lang="en-US" dirty="0"/>
              <a:t> </a:t>
            </a:r>
            <a:r>
              <a:rPr lang="en-US" dirty="0" err="1"/>
              <a:t>ervoor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genoeg</a:t>
            </a:r>
            <a:r>
              <a:rPr lang="en-US" dirty="0"/>
              <a:t> </a:t>
            </a:r>
            <a:r>
              <a:rPr lang="en-US" dirty="0" err="1"/>
              <a:t>eten</a:t>
            </a:r>
            <a:r>
              <a:rPr lang="en-US" dirty="0"/>
              <a:t> is.</a:t>
            </a:r>
            <a:endParaRPr lang="nl-NL" dirty="0"/>
          </a:p>
          <a:p>
            <a:r>
              <a:rPr lang="en-US" dirty="0" err="1"/>
              <a:t>Jullie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belangrijker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vogels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 err="1"/>
              <a:t>Maak</a:t>
            </a:r>
            <a:r>
              <a:rPr lang="en-US" dirty="0"/>
              <a:t> je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zorgen</a:t>
            </a:r>
            <a:r>
              <a:rPr lang="en-US" dirty="0"/>
              <a:t> over </a:t>
            </a:r>
            <a:r>
              <a:rPr lang="en-US" dirty="0" err="1"/>
              <a:t>eten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kleren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5842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http://1.bp.blogspot.com/-R97koLfyW2Y/Uyx1KMpoOBI/AAAAAAAAYco/pkVVnYN1ZI8/s1600/foto-zomer-wallpapers-hd-zomer-achtergronden-17-vogel-vlinder-lieveheersbeestje-bloeme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351691" y="2229672"/>
            <a:ext cx="2056972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b="1" dirty="0" err="1"/>
              <a:t>Matteüs</a:t>
            </a:r>
            <a:r>
              <a:rPr lang="nl-NL" b="1" dirty="0"/>
              <a:t> 6: 25 - 34</a:t>
            </a:r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351978" y="2749207"/>
            <a:ext cx="4153114" cy="2308324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Kijk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eens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/>
              <a:t> de </a:t>
            </a:r>
            <a:r>
              <a:rPr lang="en-US" dirty="0" err="1"/>
              <a:t>bloemen</a:t>
            </a:r>
            <a:r>
              <a:rPr lang="en-US" dirty="0"/>
              <a:t>. </a:t>
            </a:r>
          </a:p>
          <a:p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kleren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toch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prachtig</a:t>
            </a:r>
            <a:r>
              <a:rPr lang="en-US" dirty="0"/>
              <a:t>! </a:t>
            </a:r>
          </a:p>
          <a:p>
            <a:r>
              <a:rPr lang="en-US" dirty="0"/>
              <a:t>Nog </a:t>
            </a:r>
            <a:r>
              <a:rPr lang="en-US" dirty="0" err="1"/>
              <a:t>mooier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de </a:t>
            </a:r>
            <a:r>
              <a:rPr lang="en-US" dirty="0" err="1"/>
              <a:t>rijke</a:t>
            </a:r>
            <a:r>
              <a:rPr lang="en-US" dirty="0"/>
              <a:t> </a:t>
            </a:r>
            <a:r>
              <a:rPr lang="en-US" dirty="0" err="1"/>
              <a:t>koning</a:t>
            </a:r>
            <a:r>
              <a:rPr lang="en-US" dirty="0"/>
              <a:t> </a:t>
            </a:r>
            <a:r>
              <a:rPr lang="en-US" dirty="0" err="1"/>
              <a:t>Salomo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/>
              <a:t>God </a:t>
            </a:r>
            <a:r>
              <a:rPr lang="en-US" dirty="0" err="1"/>
              <a:t>zorgt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bloemen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Dus</a:t>
            </a:r>
            <a:r>
              <a:rPr lang="en-US" dirty="0"/>
              <a:t> mag je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zeker</a:t>
            </a:r>
            <a:r>
              <a:rPr lang="en-US" dirty="0"/>
              <a:t> </a:t>
            </a:r>
            <a:r>
              <a:rPr lang="en-US" dirty="0" err="1"/>
              <a:t>weten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jou</a:t>
            </a:r>
            <a:r>
              <a:rPr lang="en-US" dirty="0"/>
              <a:t> </a:t>
            </a:r>
            <a:r>
              <a:rPr lang="en-US" dirty="0" err="1"/>
              <a:t>zorgt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weet</a:t>
            </a:r>
            <a:r>
              <a:rPr lang="en-US" dirty="0"/>
              <a:t> wat </a:t>
            </a:r>
            <a:r>
              <a:rPr lang="en-US" dirty="0" err="1"/>
              <a:t>jij</a:t>
            </a:r>
            <a:r>
              <a:rPr lang="en-US" dirty="0"/>
              <a:t> </a:t>
            </a:r>
            <a:r>
              <a:rPr lang="en-US" dirty="0" err="1"/>
              <a:t>nodig</a:t>
            </a:r>
            <a:r>
              <a:rPr lang="en-US" dirty="0"/>
              <a:t> </a:t>
            </a:r>
            <a:r>
              <a:rPr lang="en-US" dirty="0" err="1"/>
              <a:t>hebt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989780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</TotalTime>
  <Words>133</Words>
  <Application>Microsoft Office PowerPoint</Application>
  <PresentationFormat>Diavoorstelling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José Korsaan</cp:lastModifiedBy>
  <cp:revision>29</cp:revision>
  <dcterms:created xsi:type="dcterms:W3CDTF">2016-06-06T14:17:14Z</dcterms:created>
  <dcterms:modified xsi:type="dcterms:W3CDTF">2016-06-14T08:54:46Z</dcterms:modified>
</cp:coreProperties>
</file>