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4" d="100"/>
          <a:sy n="84" d="100"/>
        </p:scale>
        <p:origin x="102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43779-BD48-4AE5-B70A-9471DEBA0674}" type="datetimeFigureOut">
              <a:rPr lang="nl-NL"/>
              <a:pPr>
                <a:defRPr/>
              </a:pPr>
              <a:t>29-3-2017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E41C8-41CD-42EC-971E-0EFFC8C65AC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8810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37B5A-9152-42B5-9A95-9396EE62F591}" type="datetimeFigureOut">
              <a:rPr lang="nl-NL"/>
              <a:pPr>
                <a:defRPr/>
              </a:pPr>
              <a:t>29-3-2017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23BA1-D656-479C-9BF1-400D9B5EEFC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0687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C9FB3-ECDF-4FD8-B1FF-88970B0B3737}" type="datetimeFigureOut">
              <a:rPr lang="nl-NL"/>
              <a:pPr>
                <a:defRPr/>
              </a:pPr>
              <a:t>29-3-2017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546A0-F55A-46B6-827D-15D9E2183B9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8994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29CBE-146B-430F-8FA7-F0CB55B426A7}" type="datetimeFigureOut">
              <a:rPr lang="nl-NL"/>
              <a:pPr>
                <a:defRPr/>
              </a:pPr>
              <a:t>29-3-2017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E9450-33CD-46B1-8C97-1743DC7C7C3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9196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CCF02-D8F7-4E89-B390-3EEAB856C290}" type="datetimeFigureOut">
              <a:rPr lang="nl-NL"/>
              <a:pPr>
                <a:defRPr/>
              </a:pPr>
              <a:t>29-3-2017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CD3B2-EF0F-48DA-B743-9261F565E76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576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2DA6E-D443-4B12-BFEB-C41EC2D4B032}" type="datetimeFigureOut">
              <a:rPr lang="nl-NL"/>
              <a:pPr>
                <a:defRPr/>
              </a:pPr>
              <a:t>29-3-2017</a:t>
            </a:fld>
            <a:endParaRPr lang="nl-N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3A3C21-3BFD-4DC4-90F2-0D1986F1DB2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588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FD349-54F8-495E-A0DB-6D2FD97F1A45}" type="datetimeFigureOut">
              <a:rPr lang="nl-NL"/>
              <a:pPr>
                <a:defRPr/>
              </a:pPr>
              <a:t>29-3-2017</a:t>
            </a:fld>
            <a:endParaRPr lang="nl-NL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159B2-B6C7-4301-AE0B-7C0A9EE1394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2722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10385-DDC5-4897-AEFE-A8469CC5770A}" type="datetimeFigureOut">
              <a:rPr lang="nl-NL"/>
              <a:pPr>
                <a:defRPr/>
              </a:pPr>
              <a:t>29-3-2017</a:t>
            </a:fld>
            <a:endParaRPr lang="nl-N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A13A8-1E15-4347-92E2-D980176EF87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7862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EFCFB-4EB4-417B-95A3-5D0326968EC3}" type="datetimeFigureOut">
              <a:rPr lang="nl-NL"/>
              <a:pPr>
                <a:defRPr/>
              </a:pPr>
              <a:t>29-3-2017</a:t>
            </a:fld>
            <a:endParaRPr lang="nl-NL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60EFE-3BEC-44B4-90FC-DFEE86FEA1E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36869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FEB2E-0DF0-4B65-B8BF-C62292763D23}" type="datetimeFigureOut">
              <a:rPr lang="nl-NL"/>
              <a:pPr>
                <a:defRPr/>
              </a:pPr>
              <a:t>29-3-2017</a:t>
            </a:fld>
            <a:endParaRPr lang="nl-N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799BC-9EBD-4E92-AAEC-6723E2FCA0A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4634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/>
              <a:t>Klik op het pictogram als u een afbeelding wilt toevoegen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E4C52-8993-4D08-AB6C-BC5553FA04C7}" type="datetimeFigureOut">
              <a:rPr lang="nl-NL"/>
              <a:pPr>
                <a:defRPr/>
              </a:pPr>
              <a:t>29-3-2017</a:t>
            </a:fld>
            <a:endParaRPr lang="nl-N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B38F1-1EC4-4DEE-B8C1-25D03400E4C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36714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stijl te bewerken</a:t>
            </a:r>
            <a:endParaRPr lang="en-US" altLang="nl-NL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Tekststijl van het model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  <a:endParaRPr lang="en-US" alt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634784D-BA42-47B5-9439-3B56C3672638}" type="datetimeFigureOut">
              <a:rPr lang="nl-NL"/>
              <a:pPr>
                <a:defRPr/>
              </a:pPr>
              <a:t>29-3-2017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24E6E57-7C5B-44AD-AF30-60F2A350AC7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http://media.freebibleimages.org/stories/FB_Jesus_Appears_Galilee/overview_images/001-jesus-appears-galilee.jpg?144136287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6761163" y="4346575"/>
            <a:ext cx="2149475" cy="369888"/>
          </a:xfrm>
          <a:prstGeom prst="rect">
            <a:avLst/>
          </a:prstGeom>
          <a:solidFill>
            <a:schemeClr val="accent4">
              <a:lumMod val="40000"/>
              <a:lumOff val="60000"/>
              <a:alpha val="75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b="1" dirty="0">
                <a:latin typeface="+mn-lt"/>
              </a:rPr>
              <a:t>Johannes 21: 1-17</a:t>
            </a:r>
          </a:p>
        </p:txBody>
      </p:sp>
      <p:sp>
        <p:nvSpPr>
          <p:cNvPr id="5" name="Rechthoek 4"/>
          <p:cNvSpPr/>
          <p:nvPr/>
        </p:nvSpPr>
        <p:spPr>
          <a:xfrm>
            <a:off x="3946525" y="4872038"/>
            <a:ext cx="5008563" cy="1754187"/>
          </a:xfrm>
          <a:prstGeom prst="rect">
            <a:avLst/>
          </a:prstGeom>
          <a:solidFill>
            <a:schemeClr val="accent4">
              <a:lumMod val="40000"/>
              <a:lumOff val="60000"/>
              <a:alpha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nl-NL" dirty="0"/>
              <a:t>Nadat Jezus was opgestaan hebben de leerlingen Jezus nog een paar keer gezien. Een keer ging zo.</a:t>
            </a:r>
          </a:p>
          <a:p>
            <a:pPr>
              <a:defRPr/>
            </a:pPr>
            <a:r>
              <a:rPr lang="nl-NL" dirty="0"/>
              <a:t>Er waren zeven leerlingen bij elkaar. </a:t>
            </a:r>
          </a:p>
          <a:p>
            <a:pPr>
              <a:defRPr/>
            </a:pPr>
            <a:r>
              <a:rPr lang="nl-NL" dirty="0"/>
              <a:t>Ze waren bij het meer van Tiberias. </a:t>
            </a:r>
          </a:p>
          <a:p>
            <a:pPr>
              <a:defRPr/>
            </a:pPr>
            <a:r>
              <a:rPr lang="nl-NL" dirty="0"/>
              <a:t>Petrus zei: ‘Ik ga vissen.’ </a:t>
            </a:r>
          </a:p>
          <a:p>
            <a:pPr>
              <a:defRPr/>
            </a:pPr>
            <a:r>
              <a:rPr lang="nl-NL" dirty="0"/>
              <a:t>De anderen zeiden: ‘Wij gaan met je mee.’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media.freebibleimages.org/stories/FB_Jesus_Questions_Peter/overview_images/001-jesus-questions-peter.jpg?14413630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6827838" y="4479925"/>
            <a:ext cx="2149475" cy="369888"/>
          </a:xfrm>
          <a:prstGeom prst="rect">
            <a:avLst/>
          </a:prstGeom>
          <a:solidFill>
            <a:schemeClr val="accent4">
              <a:lumMod val="40000"/>
              <a:lumOff val="60000"/>
              <a:alpha val="75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b="1" dirty="0">
                <a:latin typeface="+mn-lt"/>
              </a:rPr>
              <a:t>Johannes 21: 1-17</a:t>
            </a:r>
          </a:p>
        </p:txBody>
      </p:sp>
      <p:sp>
        <p:nvSpPr>
          <p:cNvPr id="5" name="Rechthoek 4"/>
          <p:cNvSpPr/>
          <p:nvPr/>
        </p:nvSpPr>
        <p:spPr>
          <a:xfrm>
            <a:off x="3378200" y="5116513"/>
            <a:ext cx="5621338" cy="1477962"/>
          </a:xfrm>
          <a:prstGeom prst="rect">
            <a:avLst/>
          </a:prstGeom>
          <a:solidFill>
            <a:schemeClr val="accent4">
              <a:lumMod val="40000"/>
              <a:lumOff val="60000"/>
              <a:alpha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nl-NL" dirty="0"/>
              <a:t>Na het eten zei Jezus tegen Petrus: </a:t>
            </a:r>
          </a:p>
          <a:p>
            <a:pPr>
              <a:defRPr/>
            </a:pPr>
            <a:r>
              <a:rPr lang="nl-NL" dirty="0"/>
              <a:t>‘Houd je van mij, meer dan de andere leerlingen?’ </a:t>
            </a:r>
          </a:p>
          <a:p>
            <a:pPr>
              <a:defRPr/>
            </a:pPr>
            <a:r>
              <a:rPr lang="nl-NL" dirty="0"/>
              <a:t>Petrus antwoordde: ‘Ja Heer, u weet dat ik van u houd.’ </a:t>
            </a:r>
          </a:p>
          <a:p>
            <a:pPr>
              <a:defRPr/>
            </a:pPr>
            <a:r>
              <a:rPr lang="nl-NL" dirty="0"/>
              <a:t>Toen zei Jezus: ‘Zorg dan goed voor mijn mensen, zoals een herder voor zijn kudde zorgt.’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media.freebibleimages.org/stories/FB_Jesus_Questions_Peter/overview_images/001-jesus-questions-peter.jpg?14413630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6827838" y="4479925"/>
            <a:ext cx="2149475" cy="369888"/>
          </a:xfrm>
          <a:prstGeom prst="rect">
            <a:avLst/>
          </a:prstGeom>
          <a:solidFill>
            <a:schemeClr val="accent4">
              <a:lumMod val="40000"/>
              <a:lumOff val="60000"/>
              <a:alpha val="75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b="1" dirty="0">
                <a:latin typeface="+mn-lt"/>
              </a:rPr>
              <a:t>Johannes 21: 1-17</a:t>
            </a:r>
          </a:p>
        </p:txBody>
      </p:sp>
      <p:sp>
        <p:nvSpPr>
          <p:cNvPr id="5" name="Rechthoek 4"/>
          <p:cNvSpPr/>
          <p:nvPr/>
        </p:nvSpPr>
        <p:spPr>
          <a:xfrm>
            <a:off x="3244850" y="5116513"/>
            <a:ext cx="5754688" cy="1200150"/>
          </a:xfrm>
          <a:prstGeom prst="rect">
            <a:avLst/>
          </a:prstGeom>
          <a:solidFill>
            <a:schemeClr val="accent4">
              <a:lumMod val="40000"/>
              <a:lumOff val="60000"/>
              <a:alpha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nl-NL" dirty="0"/>
              <a:t>Voor de tweede keer vroeg Jezus: ‘Petrus, houd je van mij?’ </a:t>
            </a:r>
          </a:p>
          <a:p>
            <a:pPr>
              <a:defRPr/>
            </a:pPr>
            <a:r>
              <a:rPr lang="nl-NL" dirty="0"/>
              <a:t>Petrus antwoordde: ‘Ja Heer, u weet dat ik van u houd.’ </a:t>
            </a:r>
          </a:p>
          <a:p>
            <a:pPr>
              <a:defRPr/>
            </a:pPr>
            <a:r>
              <a:rPr lang="nl-NL" dirty="0"/>
              <a:t>Toen zei Jezus: ‘Pas dan goed op mijn mensen, zoals een herder op zijn schapen past.’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media.freebibleimages.org/stories/FB_Jesus_Questions_Peter/overview_images/001-jesus-questions-peter.jpg?14413630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6872288" y="4523423"/>
            <a:ext cx="2149475" cy="369887"/>
          </a:xfrm>
          <a:prstGeom prst="rect">
            <a:avLst/>
          </a:prstGeom>
          <a:solidFill>
            <a:schemeClr val="accent4">
              <a:lumMod val="40000"/>
              <a:lumOff val="60000"/>
              <a:alpha val="75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b="1" dirty="0">
                <a:latin typeface="+mn-lt"/>
              </a:rPr>
              <a:t>Johannes 21: 1-17</a:t>
            </a:r>
          </a:p>
        </p:txBody>
      </p:sp>
      <p:sp>
        <p:nvSpPr>
          <p:cNvPr id="5" name="Rechthoek 4"/>
          <p:cNvSpPr/>
          <p:nvPr/>
        </p:nvSpPr>
        <p:spPr>
          <a:xfrm>
            <a:off x="2632075" y="5136991"/>
            <a:ext cx="6389688" cy="1477328"/>
          </a:xfrm>
          <a:prstGeom prst="rect">
            <a:avLst/>
          </a:prstGeom>
          <a:solidFill>
            <a:schemeClr val="accent4">
              <a:lumMod val="40000"/>
              <a:lumOff val="60000"/>
              <a:alpha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nl-NL" dirty="0"/>
              <a:t>En voor de derde keer vroeg Jezus: ‘Petrus, houd je van mij?’ </a:t>
            </a:r>
          </a:p>
          <a:p>
            <a:pPr>
              <a:defRPr/>
            </a:pPr>
            <a:r>
              <a:rPr lang="nl-NL" dirty="0"/>
              <a:t>Petrus werd verdrietig, omdat Jezus het voor de derde keer vroeg. </a:t>
            </a:r>
          </a:p>
          <a:p>
            <a:pPr>
              <a:defRPr/>
            </a:pPr>
            <a:r>
              <a:rPr lang="nl-NL" dirty="0"/>
              <a:t>Hij zei: ‘Heer, u weet alles. U weet dat ik van u houd!’ </a:t>
            </a:r>
          </a:p>
          <a:p>
            <a:pPr>
              <a:defRPr/>
            </a:pPr>
            <a:r>
              <a:rPr lang="nl-NL" dirty="0"/>
              <a:t>Toen zei Jezus: ‘Zorg dan goed voor mijn mensen, zoals een herder voor zijn schapen zorgt.’</a:t>
            </a:r>
            <a:endParaRPr lang="nl-NL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media.freebibleimages.org/stories/FB_Jesus_Appears_Galilee/overview_images/002-jesus-appears-galilee.jpg?144136287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6816725" y="5192713"/>
            <a:ext cx="2149475" cy="369887"/>
          </a:xfrm>
          <a:prstGeom prst="rect">
            <a:avLst/>
          </a:prstGeom>
          <a:solidFill>
            <a:schemeClr val="accent4">
              <a:lumMod val="40000"/>
              <a:lumOff val="60000"/>
              <a:alpha val="75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b="1" dirty="0">
                <a:latin typeface="+mn-lt"/>
              </a:rPr>
              <a:t>Johannes 21: 1-17</a:t>
            </a:r>
          </a:p>
        </p:txBody>
      </p:sp>
      <p:sp>
        <p:nvSpPr>
          <p:cNvPr id="5" name="Rechthoek 4"/>
          <p:cNvSpPr/>
          <p:nvPr/>
        </p:nvSpPr>
        <p:spPr>
          <a:xfrm>
            <a:off x="4025900" y="5718175"/>
            <a:ext cx="5008563" cy="646331"/>
          </a:xfrm>
          <a:prstGeom prst="rect">
            <a:avLst/>
          </a:prstGeom>
          <a:solidFill>
            <a:schemeClr val="accent4">
              <a:lumMod val="40000"/>
              <a:lumOff val="60000"/>
              <a:alpha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nl-NL" dirty="0"/>
              <a:t>Ze vertrokken met de boot om te gaan vissen. </a:t>
            </a:r>
          </a:p>
          <a:p>
            <a:pPr>
              <a:defRPr/>
            </a:pPr>
            <a:r>
              <a:rPr lang="nl-NL" dirty="0"/>
              <a:t>Maar die hele nacht vingen ze niets.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media.freebibleimages.org/stories/FB_Jesus_Appears_Galilee/overview_images/003-jesus-appears-galilee.jpg?144136287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60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6884988" y="4849813"/>
            <a:ext cx="2149475" cy="369887"/>
          </a:xfrm>
          <a:prstGeom prst="rect">
            <a:avLst/>
          </a:prstGeom>
          <a:solidFill>
            <a:schemeClr val="accent4">
              <a:lumMod val="40000"/>
              <a:lumOff val="60000"/>
              <a:alpha val="75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b="1" dirty="0">
                <a:latin typeface="+mn-lt"/>
              </a:rPr>
              <a:t>Johannes 21: 1-17</a:t>
            </a:r>
          </a:p>
        </p:txBody>
      </p:sp>
      <p:sp>
        <p:nvSpPr>
          <p:cNvPr id="5" name="Rechthoek 4"/>
          <p:cNvSpPr/>
          <p:nvPr/>
        </p:nvSpPr>
        <p:spPr>
          <a:xfrm>
            <a:off x="4025900" y="5445988"/>
            <a:ext cx="5008563" cy="1200329"/>
          </a:xfrm>
          <a:prstGeom prst="rect">
            <a:avLst/>
          </a:prstGeom>
          <a:solidFill>
            <a:schemeClr val="accent4">
              <a:lumMod val="40000"/>
              <a:lumOff val="60000"/>
              <a:alpha val="80000"/>
            </a:schemeClr>
          </a:solidFill>
        </p:spPr>
        <p:txBody>
          <a:bodyPr>
            <a:spAutoFit/>
          </a:bodyPr>
          <a:lstStyle/>
          <a:p>
            <a:r>
              <a:rPr lang="nl-NL" dirty="0"/>
              <a:t>Toen het al ochtend werd, stond Jezus bij het meer. De leerlingen wisten niet dat hij het was. </a:t>
            </a:r>
          </a:p>
          <a:p>
            <a:r>
              <a:rPr lang="nl-NL" dirty="0"/>
              <a:t>Jezus riep tegen hen: </a:t>
            </a:r>
          </a:p>
          <a:p>
            <a:r>
              <a:rPr lang="nl-NL" dirty="0"/>
              <a:t>‘Jongens, hebben jullie een visje voor me?’</a:t>
            </a:r>
            <a:endParaRPr lang="nl-NL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media.freebibleimages.org/stories/FB_Jesus_Appears_Galilee/overview_images/005-jesus-appears-galilee.jpg?144136287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6772275" y="4546600"/>
            <a:ext cx="2149475" cy="369888"/>
          </a:xfrm>
          <a:prstGeom prst="rect">
            <a:avLst/>
          </a:prstGeom>
          <a:solidFill>
            <a:schemeClr val="accent4">
              <a:lumMod val="40000"/>
              <a:lumOff val="60000"/>
              <a:alpha val="75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b="1" dirty="0">
                <a:latin typeface="+mn-lt"/>
              </a:rPr>
              <a:t>Johannes 21: 1-17</a:t>
            </a:r>
          </a:p>
        </p:txBody>
      </p:sp>
      <p:sp>
        <p:nvSpPr>
          <p:cNvPr id="5" name="Rechthoek 4"/>
          <p:cNvSpPr/>
          <p:nvPr/>
        </p:nvSpPr>
        <p:spPr>
          <a:xfrm>
            <a:off x="3968750" y="5127625"/>
            <a:ext cx="5008563" cy="1477963"/>
          </a:xfrm>
          <a:prstGeom prst="rect">
            <a:avLst/>
          </a:prstGeom>
          <a:solidFill>
            <a:schemeClr val="accent4">
              <a:lumMod val="40000"/>
              <a:lumOff val="60000"/>
              <a:alpha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nl-NL" dirty="0"/>
              <a:t>Ze antwoordden: ‘Nee!’ </a:t>
            </a:r>
          </a:p>
          <a:p>
            <a:pPr>
              <a:defRPr/>
            </a:pPr>
            <a:r>
              <a:rPr lang="nl-NL" dirty="0"/>
              <a:t>Toen zei Jezus: ‘Gooi het visnet dan uit aan de andere kant van de boot, dan zullen jullie wel wat vangen!’ Dat deden ze. </a:t>
            </a:r>
          </a:p>
          <a:p>
            <a:pPr>
              <a:defRPr/>
            </a:pPr>
            <a:endParaRPr lang="nl-NL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media.freebibleimages.org/stories/FB_Jesus_Appears_Galilee/overview_images/007-jesus-appears-galilee.jpg?144136287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6772275" y="4546600"/>
            <a:ext cx="2149475" cy="369888"/>
          </a:xfrm>
          <a:prstGeom prst="rect">
            <a:avLst/>
          </a:prstGeom>
          <a:solidFill>
            <a:schemeClr val="accent4">
              <a:lumMod val="40000"/>
              <a:lumOff val="60000"/>
              <a:alpha val="75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b="1" dirty="0">
                <a:latin typeface="+mn-lt"/>
              </a:rPr>
              <a:t>Johannes 21: 1-17</a:t>
            </a:r>
          </a:p>
        </p:txBody>
      </p:sp>
      <p:sp>
        <p:nvSpPr>
          <p:cNvPr id="5" name="Rechthoek 4"/>
          <p:cNvSpPr/>
          <p:nvPr/>
        </p:nvSpPr>
        <p:spPr>
          <a:xfrm>
            <a:off x="3968750" y="5127625"/>
            <a:ext cx="5008563" cy="923330"/>
          </a:xfrm>
          <a:prstGeom prst="rect">
            <a:avLst/>
          </a:prstGeom>
          <a:solidFill>
            <a:schemeClr val="accent4">
              <a:lumMod val="40000"/>
              <a:lumOff val="60000"/>
              <a:alpha val="80000"/>
            </a:schemeClr>
          </a:solidFill>
        </p:spPr>
        <p:txBody>
          <a:bodyPr>
            <a:spAutoFit/>
          </a:bodyPr>
          <a:lstStyle/>
          <a:p>
            <a:r>
              <a:rPr lang="nl-NL" dirty="0">
                <a:ea typeface="Times New Roman" panose="02020603050405020304" pitchFamily="18" charset="0"/>
                <a:cs typeface="Times New Roman" panose="02020603050405020304" pitchFamily="18" charset="0"/>
              </a:rPr>
              <a:t>Toen zat het visnet zo vol met vissen, dat ze het niet meer aan boord konden trekken.</a:t>
            </a:r>
          </a:p>
          <a:p>
            <a:r>
              <a:rPr lang="nl-NL" dirty="0">
                <a:cs typeface="Times New Roman" panose="02020603050405020304" pitchFamily="18" charset="0"/>
              </a:rPr>
              <a:t>Johannes zei tegen Petrus: ‘Het is Jezus!’</a:t>
            </a:r>
            <a:endParaRPr lang="nl-NL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Toen zat het visnet zo vol met vissen, dat ze het niet meer aan boord konden trekken.</a:t>
            </a:r>
            <a:endParaRPr kumimoji="0" lang="nl-NL" altLang="nl-NL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Johannes zei tegen Petrus: ‘Het is Jezus!’ </a:t>
            </a:r>
            <a:endParaRPr kumimoji="0" lang="nl-NL" alt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Toen zat het visnet zo vol met vissen, dat ze het niet meer aan boord konden trekken.</a:t>
            </a:r>
            <a:endParaRPr kumimoji="0" lang="nl-NL" altLang="nl-NL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Johannes zei tegen Petrus: ‘Het is Jezus!’ </a:t>
            </a:r>
            <a:endParaRPr kumimoji="0" lang="nl-NL" alt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media.freebibleimages.org/stories/FB_Jesus_Appears_Galilee/overview_images/008-jesus-appears-galilee.jpg?144136287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6772275" y="4546600"/>
            <a:ext cx="2149475" cy="369888"/>
          </a:xfrm>
          <a:prstGeom prst="rect">
            <a:avLst/>
          </a:prstGeom>
          <a:solidFill>
            <a:schemeClr val="accent4">
              <a:lumMod val="40000"/>
              <a:lumOff val="60000"/>
              <a:alpha val="75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b="1" dirty="0">
                <a:latin typeface="+mn-lt"/>
              </a:rPr>
              <a:t>Johannes 21: 1-17</a:t>
            </a:r>
          </a:p>
        </p:txBody>
      </p:sp>
      <p:sp>
        <p:nvSpPr>
          <p:cNvPr id="5" name="Rechthoek 4"/>
          <p:cNvSpPr/>
          <p:nvPr/>
        </p:nvSpPr>
        <p:spPr>
          <a:xfrm>
            <a:off x="3624263" y="5127625"/>
            <a:ext cx="5353050" cy="923330"/>
          </a:xfrm>
          <a:prstGeom prst="rect">
            <a:avLst/>
          </a:prstGeom>
          <a:solidFill>
            <a:schemeClr val="accent4">
              <a:lumMod val="40000"/>
              <a:lumOff val="60000"/>
              <a:alpha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nl-NL" dirty="0"/>
              <a:t>Petrus sprong in het water. </a:t>
            </a:r>
          </a:p>
          <a:p>
            <a:pPr>
              <a:defRPr/>
            </a:pPr>
            <a:r>
              <a:rPr lang="nl-NL" dirty="0"/>
              <a:t>De andere leerlingen gingen met de boot naar het land. </a:t>
            </a:r>
          </a:p>
          <a:p>
            <a:pPr>
              <a:defRPr/>
            </a:pPr>
            <a:r>
              <a:rPr lang="nl-NL" dirty="0"/>
              <a:t>Ze waren er niet ver vandaan.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http://media.freebibleimages.org/stories/FB_Jesus_Appears_Galilee/overview_images/010-jesus-appears-galilee.jpg?144136287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6805613" y="4803775"/>
            <a:ext cx="2149475" cy="369888"/>
          </a:xfrm>
          <a:prstGeom prst="rect">
            <a:avLst/>
          </a:prstGeom>
          <a:solidFill>
            <a:schemeClr val="accent4">
              <a:lumMod val="40000"/>
              <a:lumOff val="60000"/>
              <a:alpha val="75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b="1" dirty="0">
                <a:latin typeface="+mn-lt"/>
              </a:rPr>
              <a:t>Johannes 21: 1-17</a:t>
            </a:r>
          </a:p>
        </p:txBody>
      </p:sp>
      <p:sp>
        <p:nvSpPr>
          <p:cNvPr id="5" name="Rechthoek 4"/>
          <p:cNvSpPr/>
          <p:nvPr/>
        </p:nvSpPr>
        <p:spPr>
          <a:xfrm>
            <a:off x="2308225" y="5395913"/>
            <a:ext cx="6691313" cy="1200150"/>
          </a:xfrm>
          <a:prstGeom prst="rect">
            <a:avLst/>
          </a:prstGeom>
          <a:solidFill>
            <a:schemeClr val="accent4">
              <a:lumMod val="40000"/>
              <a:lumOff val="60000"/>
              <a:alpha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nl-NL" dirty="0"/>
              <a:t>Ze sleepten het visnet met de vissen achter de boot mee.</a:t>
            </a:r>
          </a:p>
          <a:p>
            <a:pPr>
              <a:defRPr/>
            </a:pPr>
            <a:r>
              <a:rPr lang="nl-NL" dirty="0"/>
              <a:t>Toen de leerlingen aan land kwamen, zagen ze een vuurtje branden. </a:t>
            </a:r>
          </a:p>
          <a:p>
            <a:pPr>
              <a:defRPr/>
            </a:pPr>
            <a:r>
              <a:rPr lang="nl-NL" dirty="0"/>
              <a:t>Er lag een vis op het vuur, en er was ook brood. </a:t>
            </a:r>
          </a:p>
          <a:p>
            <a:pPr>
              <a:defRPr/>
            </a:pPr>
            <a:r>
              <a:rPr lang="nl-NL" dirty="0"/>
              <a:t>Jezus zei tegen hen: ‘Haal een paar vissen die jullie gevangen hebben.’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http://media.freebibleimages.org/stories/FB_Jesus_Appears_Galilee/overview_images/011-jesus-appears-galilee.jpg?144136287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6805613" y="4837113"/>
            <a:ext cx="2149475" cy="369887"/>
          </a:xfrm>
          <a:prstGeom prst="rect">
            <a:avLst/>
          </a:prstGeom>
          <a:solidFill>
            <a:schemeClr val="accent4">
              <a:lumMod val="40000"/>
              <a:lumOff val="60000"/>
              <a:alpha val="75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b="1" dirty="0">
                <a:latin typeface="+mn-lt"/>
              </a:rPr>
              <a:t>Johannes 21: 1-17</a:t>
            </a:r>
          </a:p>
        </p:txBody>
      </p:sp>
      <p:sp>
        <p:nvSpPr>
          <p:cNvPr id="5" name="Rechthoek 4"/>
          <p:cNvSpPr/>
          <p:nvPr/>
        </p:nvSpPr>
        <p:spPr>
          <a:xfrm>
            <a:off x="2174875" y="5418138"/>
            <a:ext cx="6780213" cy="923330"/>
          </a:xfrm>
          <a:prstGeom prst="rect">
            <a:avLst/>
          </a:prstGeom>
          <a:solidFill>
            <a:schemeClr val="accent4">
              <a:lumMod val="40000"/>
              <a:lumOff val="60000"/>
              <a:alpha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nl-NL" dirty="0"/>
              <a:t>Petrus klom in de boot en trok het visnet op het land. </a:t>
            </a:r>
          </a:p>
          <a:p>
            <a:pPr>
              <a:defRPr/>
            </a:pPr>
            <a:r>
              <a:rPr lang="nl-NL" dirty="0"/>
              <a:t>Het net zat helemaal vol, met 153 grote vissen. </a:t>
            </a:r>
          </a:p>
          <a:p>
            <a:pPr>
              <a:defRPr/>
            </a:pPr>
            <a:r>
              <a:rPr lang="nl-NL" dirty="0"/>
              <a:t>En toch scheurde het niet.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media.freebibleimages.org/stories/FB_Jesus_Appears_Galilee/overview_images/013-jesus-appears-galilee.jpg?144136287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6827838" y="4479925"/>
            <a:ext cx="2149475" cy="369888"/>
          </a:xfrm>
          <a:prstGeom prst="rect">
            <a:avLst/>
          </a:prstGeom>
          <a:solidFill>
            <a:schemeClr val="accent4">
              <a:lumMod val="40000"/>
              <a:lumOff val="60000"/>
              <a:alpha val="75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b="1" dirty="0">
                <a:latin typeface="+mn-lt"/>
              </a:rPr>
              <a:t>Johannes 21: 1-17</a:t>
            </a:r>
          </a:p>
        </p:txBody>
      </p:sp>
      <p:sp>
        <p:nvSpPr>
          <p:cNvPr id="5" name="Rechthoek 4"/>
          <p:cNvSpPr/>
          <p:nvPr/>
        </p:nvSpPr>
        <p:spPr>
          <a:xfrm>
            <a:off x="3378200" y="5116513"/>
            <a:ext cx="5621338" cy="1477962"/>
          </a:xfrm>
          <a:prstGeom prst="rect">
            <a:avLst/>
          </a:prstGeom>
          <a:solidFill>
            <a:schemeClr val="accent4">
              <a:lumMod val="40000"/>
              <a:lumOff val="60000"/>
              <a:alpha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nl-NL" dirty="0"/>
              <a:t>Toen zei Jezus tegen de leerlingen: ‘Kom wat eten!’ </a:t>
            </a:r>
          </a:p>
          <a:p>
            <a:pPr>
              <a:defRPr/>
            </a:pPr>
            <a:r>
              <a:rPr lang="nl-NL" dirty="0"/>
              <a:t>Jezus pakte het brood en deelde het aan de leerlingen uit. </a:t>
            </a:r>
          </a:p>
          <a:p>
            <a:pPr>
              <a:defRPr/>
            </a:pPr>
            <a:r>
              <a:rPr lang="nl-NL" dirty="0"/>
              <a:t>En de vis ook.</a:t>
            </a:r>
          </a:p>
          <a:p>
            <a:pPr>
              <a:defRPr/>
            </a:pPr>
            <a:r>
              <a:rPr lang="nl-NL" dirty="0"/>
              <a:t>Dat was al de derde keer dat de leerlingen Jezus zagen </a:t>
            </a:r>
          </a:p>
          <a:p>
            <a:pPr>
              <a:defRPr/>
            </a:pPr>
            <a:r>
              <a:rPr lang="nl-NL" dirty="0"/>
              <a:t>nadat hij was opgestaan uit de dood.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822</TotalTime>
  <Words>605</Words>
  <Application>Microsoft Office PowerPoint</Application>
  <PresentationFormat>Diavoorstelling (4:3)</PresentationFormat>
  <Paragraphs>56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José Korsaan</dc:creator>
  <cp:lastModifiedBy>Ingrid Plantinga</cp:lastModifiedBy>
  <cp:revision>46</cp:revision>
  <dcterms:created xsi:type="dcterms:W3CDTF">2016-06-06T14:17:14Z</dcterms:created>
  <dcterms:modified xsi:type="dcterms:W3CDTF">2017-03-29T14:10:48Z</dcterms:modified>
</cp:coreProperties>
</file>