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wol.jw.org/pt/wol/mp/r5/lp-t/my/2004/77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2932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2000069" y="3509205"/>
            <a:ext cx="6041526" cy="584775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Timoteüs</a:t>
            </a:r>
            <a:r>
              <a:rPr lang="en-US" b="1" dirty="0"/>
              <a:t> 1:1-4</a:t>
            </a:r>
          </a:p>
          <a:p>
            <a:r>
              <a:rPr lang="en-US" sz="1400" i="1" dirty="0"/>
              <a:t>Paulus </a:t>
            </a:r>
            <a:r>
              <a:rPr lang="en-US" sz="1400" i="1" dirty="0" err="1"/>
              <a:t>schrijft</a:t>
            </a:r>
            <a:r>
              <a:rPr lang="en-US" sz="1400" i="1" dirty="0"/>
              <a:t> in de </a:t>
            </a:r>
            <a:r>
              <a:rPr lang="en-US" sz="1400" i="1" dirty="0" err="1"/>
              <a:t>gevangenis</a:t>
            </a:r>
            <a:r>
              <a:rPr lang="en-US" sz="1400" i="1" dirty="0"/>
              <a:t> </a:t>
            </a:r>
            <a:r>
              <a:rPr lang="en-US" sz="1400" i="1" dirty="0" err="1"/>
              <a:t>een</a:t>
            </a:r>
            <a:r>
              <a:rPr lang="en-US" sz="1400" i="1" dirty="0"/>
              <a:t> brief </a:t>
            </a:r>
            <a:r>
              <a:rPr lang="en-US" sz="1400" i="1" dirty="0" err="1"/>
              <a:t>naar</a:t>
            </a:r>
            <a:r>
              <a:rPr lang="en-US" sz="1400" i="1" dirty="0"/>
              <a:t> </a:t>
            </a:r>
            <a:r>
              <a:rPr lang="en-US" sz="1400" i="1" dirty="0" err="1"/>
              <a:t>Timoteüs</a:t>
            </a:r>
            <a:r>
              <a:rPr lang="en-US" sz="1400" i="1" dirty="0"/>
              <a:t>.  Paulus </a:t>
            </a:r>
            <a:r>
              <a:rPr lang="en-US" sz="1400" i="1" dirty="0" err="1"/>
              <a:t>heeft</a:t>
            </a:r>
            <a:r>
              <a:rPr lang="en-US" sz="1400" i="1" dirty="0"/>
              <a:t> </a:t>
            </a:r>
            <a:r>
              <a:rPr lang="en-US" sz="1400" i="1" dirty="0" err="1"/>
              <a:t>heimwee</a:t>
            </a:r>
            <a:r>
              <a:rPr lang="en-US" sz="1400" i="1" dirty="0"/>
              <a:t>. </a:t>
            </a:r>
            <a:endParaRPr lang="nl-NL" sz="1400" dirty="0"/>
          </a:p>
        </p:txBody>
      </p:sp>
      <p:sp>
        <p:nvSpPr>
          <p:cNvPr id="5" name="Rechthoek 4"/>
          <p:cNvSpPr/>
          <p:nvPr/>
        </p:nvSpPr>
        <p:spPr>
          <a:xfrm>
            <a:off x="1984917" y="4672363"/>
            <a:ext cx="6891454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leerling</a:t>
            </a:r>
            <a:r>
              <a:rPr lang="en-US" dirty="0"/>
              <a:t> van </a:t>
            </a:r>
            <a:r>
              <a:rPr lang="en-US" dirty="0" err="1"/>
              <a:t>Jezus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God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gezegd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mag </a:t>
            </a:r>
            <a:r>
              <a:rPr lang="en-US" dirty="0" err="1"/>
              <a:t>vertellen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redt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Timoteüs</a:t>
            </a:r>
            <a:r>
              <a:rPr lang="en-US" dirty="0"/>
              <a:t>, het </a:t>
            </a:r>
            <a:r>
              <a:rPr lang="en-US" dirty="0" err="1"/>
              <a:t>voelt</a:t>
            </a:r>
            <a:r>
              <a:rPr lang="en-US" dirty="0"/>
              <a:t> </a:t>
            </a:r>
            <a:r>
              <a:rPr lang="en-US" dirty="0" err="1"/>
              <a:t>alsof</a:t>
            </a:r>
            <a:r>
              <a:rPr lang="en-US" dirty="0"/>
              <a:t> je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eigen</a:t>
            </a:r>
            <a:r>
              <a:rPr lang="en-US" dirty="0"/>
              <a:t> zoon bent. </a:t>
            </a:r>
            <a:endParaRPr lang="nl-NL" dirty="0"/>
          </a:p>
          <a:p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door </a:t>
            </a:r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sterke</a:t>
            </a:r>
            <a:r>
              <a:rPr lang="en-US" dirty="0"/>
              <a:t> </a:t>
            </a:r>
            <a:r>
              <a:rPr lang="en-US" dirty="0" err="1"/>
              <a:t>geloof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Ik</a:t>
            </a:r>
            <a:r>
              <a:rPr lang="en-US" dirty="0"/>
              <a:t> wens je toe </a:t>
            </a:r>
            <a:r>
              <a:rPr lang="en-US" dirty="0" err="1"/>
              <a:t>dat</a:t>
            </a:r>
            <a:r>
              <a:rPr lang="en-US" dirty="0"/>
              <a:t> God, </a:t>
            </a:r>
            <a:r>
              <a:rPr lang="en-US" dirty="0" err="1"/>
              <a:t>Onze</a:t>
            </a:r>
            <a:r>
              <a:rPr lang="en-US" dirty="0"/>
              <a:t> Vader,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 van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je rust.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617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011221" y="4401303"/>
            <a:ext cx="178164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Timoteüs</a:t>
            </a:r>
            <a:r>
              <a:rPr lang="en-US" b="1" dirty="0"/>
              <a:t> 1:1-4</a:t>
            </a:r>
          </a:p>
        </p:txBody>
      </p:sp>
      <p:sp>
        <p:nvSpPr>
          <p:cNvPr id="5" name="Rechthoek 4"/>
          <p:cNvSpPr/>
          <p:nvPr/>
        </p:nvSpPr>
        <p:spPr>
          <a:xfrm>
            <a:off x="2007220" y="5129563"/>
            <a:ext cx="6891454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hou</a:t>
            </a:r>
            <a:r>
              <a:rPr lang="en-US" dirty="0"/>
              <a:t> van God, net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ouders</a:t>
            </a:r>
            <a:r>
              <a:rPr lang="en-US" dirty="0"/>
              <a:t>. </a:t>
            </a:r>
          </a:p>
          <a:p>
            <a:r>
              <a:rPr lang="en-US" dirty="0"/>
              <a:t>Elke </a:t>
            </a:r>
            <a:r>
              <a:rPr lang="en-US" dirty="0" err="1"/>
              <a:t>keer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met God </a:t>
            </a:r>
            <a:r>
              <a:rPr lang="en-US" dirty="0" err="1"/>
              <a:t>praat</a:t>
            </a:r>
            <a:r>
              <a:rPr lang="en-US" dirty="0"/>
              <a:t>, bid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je. </a:t>
            </a:r>
          </a:p>
          <a:p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je, dag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nacht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zo </a:t>
            </a:r>
            <a:r>
              <a:rPr lang="en-US" dirty="0" err="1"/>
              <a:t>graag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je </a:t>
            </a:r>
            <a:r>
              <a:rPr lang="en-US" dirty="0" err="1"/>
              <a:t>zijn</a:t>
            </a:r>
            <a:r>
              <a:rPr lang="en-US" dirty="0"/>
              <a:t>. Je was zo </a:t>
            </a:r>
            <a:r>
              <a:rPr lang="en-US" dirty="0" err="1"/>
              <a:t>verdrietig</a:t>
            </a:r>
            <a:r>
              <a:rPr lang="en-US" dirty="0"/>
              <a:t>,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graag</a:t>
            </a:r>
            <a:r>
              <a:rPr lang="en-US" dirty="0"/>
              <a:t> </a:t>
            </a:r>
            <a:r>
              <a:rPr lang="en-US" dirty="0" err="1"/>
              <a:t>dicht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je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 Wat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blij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!  </a:t>
            </a:r>
            <a:endParaRPr lang="nl-NL" dirty="0"/>
          </a:p>
        </p:txBody>
      </p:sp>
      <p:pic>
        <p:nvPicPr>
          <p:cNvPr id="7" name="Afbeelding 6" descr="https://assetsnffrgf-a.akamaihd.net/assets/m/bm/bm.art/1102009474_univ_lsr_x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81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50010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147</Words>
  <Application>Microsoft Office PowerPoint</Application>
  <PresentationFormat>Diavoorstelling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José Korsaan</cp:lastModifiedBy>
  <cp:revision>25</cp:revision>
  <dcterms:created xsi:type="dcterms:W3CDTF">2016-06-06T14:17:14Z</dcterms:created>
  <dcterms:modified xsi:type="dcterms:W3CDTF">2016-06-10T10:02:34Z</dcterms:modified>
</cp:coreProperties>
</file>