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17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5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07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794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6696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785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525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242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941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7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30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D9B55-A319-4DED-A9B5-92DC4EF5215E}" type="datetimeFigureOut">
              <a:rPr lang="nl-NL" smtClean="0"/>
              <a:t>10-6-2016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F20F0-0AF3-4AFF-845C-FD4492A7D61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3402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 descr="http://wol.jw.org/pt/wol/mp/r5/lp-t/my/2004/77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2932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kstvak 3"/>
          <p:cNvSpPr txBox="1"/>
          <p:nvPr/>
        </p:nvSpPr>
        <p:spPr>
          <a:xfrm>
            <a:off x="2000069" y="3509205"/>
            <a:ext cx="6041526" cy="584775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Timoteüs</a:t>
            </a:r>
            <a:r>
              <a:rPr lang="en-US" b="1" dirty="0"/>
              <a:t> 1:1-4</a:t>
            </a:r>
          </a:p>
          <a:p>
            <a:r>
              <a:rPr lang="en-US" sz="1400" i="1" dirty="0"/>
              <a:t>Paulus </a:t>
            </a:r>
            <a:r>
              <a:rPr lang="en-US" sz="1400" i="1" dirty="0" err="1"/>
              <a:t>schrijft</a:t>
            </a:r>
            <a:r>
              <a:rPr lang="en-US" sz="1400" i="1" dirty="0"/>
              <a:t> in de </a:t>
            </a:r>
            <a:r>
              <a:rPr lang="en-US" sz="1400" i="1" dirty="0" err="1"/>
              <a:t>gevangenis</a:t>
            </a:r>
            <a:r>
              <a:rPr lang="en-US" sz="1400" i="1" dirty="0"/>
              <a:t> </a:t>
            </a:r>
            <a:r>
              <a:rPr lang="en-US" sz="1400" i="1" dirty="0" err="1"/>
              <a:t>een</a:t>
            </a:r>
            <a:r>
              <a:rPr lang="en-US" sz="1400" i="1" dirty="0"/>
              <a:t> brief </a:t>
            </a:r>
            <a:r>
              <a:rPr lang="en-US" sz="1400" i="1" dirty="0" err="1"/>
              <a:t>naar</a:t>
            </a:r>
            <a:r>
              <a:rPr lang="en-US" sz="1400" i="1" dirty="0"/>
              <a:t> </a:t>
            </a:r>
            <a:r>
              <a:rPr lang="en-US" sz="1400" i="1" dirty="0" err="1"/>
              <a:t>Timoteüs</a:t>
            </a:r>
            <a:r>
              <a:rPr lang="en-US" sz="1400" i="1" dirty="0"/>
              <a:t>.  Paulus </a:t>
            </a:r>
            <a:r>
              <a:rPr lang="en-US" sz="1400" i="1" dirty="0" err="1"/>
              <a:t>heeft</a:t>
            </a:r>
            <a:r>
              <a:rPr lang="en-US" sz="1400" i="1" dirty="0"/>
              <a:t> </a:t>
            </a:r>
            <a:r>
              <a:rPr lang="en-US" sz="1400" i="1" dirty="0" err="1"/>
              <a:t>heimwee</a:t>
            </a:r>
            <a:r>
              <a:rPr lang="en-US" sz="1400" i="1" dirty="0"/>
              <a:t>. </a:t>
            </a:r>
            <a:endParaRPr lang="nl-NL" sz="1400" dirty="0"/>
          </a:p>
        </p:txBody>
      </p:sp>
      <p:sp>
        <p:nvSpPr>
          <p:cNvPr id="5" name="Rechthoek 4"/>
          <p:cNvSpPr/>
          <p:nvPr/>
        </p:nvSpPr>
        <p:spPr>
          <a:xfrm>
            <a:off x="1984917" y="4672363"/>
            <a:ext cx="6891454" cy="1754326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Ik</a:t>
            </a:r>
            <a:r>
              <a:rPr lang="en-US" dirty="0"/>
              <a:t> ben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leerling</a:t>
            </a:r>
            <a:r>
              <a:rPr lang="en-US" dirty="0"/>
              <a:t> van </a:t>
            </a:r>
            <a:r>
              <a:rPr lang="en-US" dirty="0" err="1"/>
              <a:t>Jezus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/>
              <a:t>God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gezegd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iedereen</a:t>
            </a:r>
            <a:r>
              <a:rPr lang="en-US" dirty="0"/>
              <a:t> mag </a:t>
            </a:r>
            <a:r>
              <a:rPr lang="en-US" dirty="0" err="1"/>
              <a:t>vertellen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Jezus</a:t>
            </a:r>
            <a:r>
              <a:rPr lang="en-US" dirty="0"/>
              <a:t> </a:t>
            </a:r>
            <a:r>
              <a:rPr lang="en-US" dirty="0" err="1"/>
              <a:t>ons</a:t>
            </a:r>
            <a:r>
              <a:rPr lang="en-US" dirty="0"/>
              <a:t> </a:t>
            </a:r>
            <a:r>
              <a:rPr lang="en-US" dirty="0" err="1"/>
              <a:t>redt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Timoteüs</a:t>
            </a:r>
            <a:r>
              <a:rPr lang="en-US" dirty="0"/>
              <a:t>, het </a:t>
            </a:r>
            <a:r>
              <a:rPr lang="en-US" dirty="0" err="1"/>
              <a:t>voelt</a:t>
            </a:r>
            <a:r>
              <a:rPr lang="en-US" dirty="0"/>
              <a:t> </a:t>
            </a:r>
            <a:r>
              <a:rPr lang="en-US" dirty="0" err="1"/>
              <a:t>alsof</a:t>
            </a:r>
            <a:r>
              <a:rPr lang="en-US" dirty="0"/>
              <a:t> je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eigen</a:t>
            </a:r>
            <a:r>
              <a:rPr lang="en-US" dirty="0"/>
              <a:t> zoon bent. </a:t>
            </a:r>
            <a:endParaRPr lang="nl-NL" dirty="0"/>
          </a:p>
          <a:p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komt</a:t>
            </a:r>
            <a:r>
              <a:rPr lang="en-US" dirty="0"/>
              <a:t> door </a:t>
            </a:r>
            <a:r>
              <a:rPr lang="en-US" dirty="0" err="1"/>
              <a:t>jouw</a:t>
            </a:r>
            <a:r>
              <a:rPr lang="en-US" dirty="0"/>
              <a:t> </a:t>
            </a:r>
            <a:r>
              <a:rPr lang="en-US" dirty="0" err="1"/>
              <a:t>sterke</a:t>
            </a:r>
            <a:r>
              <a:rPr lang="en-US" dirty="0"/>
              <a:t> </a:t>
            </a:r>
            <a:r>
              <a:rPr lang="en-US" dirty="0" err="1"/>
              <a:t>geloof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Ik</a:t>
            </a:r>
            <a:r>
              <a:rPr lang="en-US" dirty="0"/>
              <a:t> wens je toe </a:t>
            </a:r>
            <a:r>
              <a:rPr lang="en-US" dirty="0" err="1"/>
              <a:t>dat</a:t>
            </a:r>
            <a:r>
              <a:rPr lang="en-US" dirty="0"/>
              <a:t> God, </a:t>
            </a:r>
            <a:r>
              <a:rPr lang="en-US" dirty="0" err="1"/>
              <a:t>Onze</a:t>
            </a:r>
            <a:r>
              <a:rPr lang="en-US" dirty="0"/>
              <a:t> Vader, </a:t>
            </a:r>
            <a:r>
              <a:rPr lang="en-US" dirty="0" err="1"/>
              <a:t>goed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zal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r>
              <a:rPr lang="en-US" dirty="0" err="1"/>
              <a:t>Hij</a:t>
            </a:r>
            <a:r>
              <a:rPr lang="en-US" dirty="0"/>
              <a:t> </a:t>
            </a:r>
            <a:r>
              <a:rPr lang="en-US" dirty="0" err="1"/>
              <a:t>houdt</a:t>
            </a:r>
            <a:r>
              <a:rPr lang="en-US" dirty="0"/>
              <a:t> van </a:t>
            </a:r>
            <a:r>
              <a:rPr lang="en-US" dirty="0" err="1"/>
              <a:t>jou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geeft</a:t>
            </a:r>
            <a:r>
              <a:rPr lang="en-US" dirty="0"/>
              <a:t> je rust.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6175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/>
          <p:cNvSpPr txBox="1"/>
          <p:nvPr/>
        </p:nvSpPr>
        <p:spPr>
          <a:xfrm>
            <a:off x="2011221" y="4401303"/>
            <a:ext cx="1781642" cy="369332"/>
          </a:xfrm>
          <a:prstGeom prst="rect">
            <a:avLst/>
          </a:prstGeom>
          <a:solidFill>
            <a:schemeClr val="accent4">
              <a:lumMod val="40000"/>
              <a:lumOff val="60000"/>
              <a:alpha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2 </a:t>
            </a:r>
            <a:r>
              <a:rPr lang="en-US" b="1" dirty="0" err="1"/>
              <a:t>Timoteüs</a:t>
            </a:r>
            <a:r>
              <a:rPr lang="en-US" b="1" dirty="0"/>
              <a:t> 1:1-4</a:t>
            </a:r>
          </a:p>
        </p:txBody>
      </p:sp>
      <p:sp>
        <p:nvSpPr>
          <p:cNvPr id="5" name="Rechthoek 4"/>
          <p:cNvSpPr/>
          <p:nvPr/>
        </p:nvSpPr>
        <p:spPr>
          <a:xfrm>
            <a:off x="2007220" y="5129563"/>
            <a:ext cx="6891454" cy="1477328"/>
          </a:xfrm>
          <a:prstGeom prst="rect">
            <a:avLst/>
          </a:prstGeom>
          <a:solidFill>
            <a:schemeClr val="accent4">
              <a:lumMod val="40000"/>
              <a:lumOff val="60000"/>
              <a:alpha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hou</a:t>
            </a:r>
            <a:r>
              <a:rPr lang="en-US" dirty="0"/>
              <a:t> van God, net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mijn</a:t>
            </a:r>
            <a:r>
              <a:rPr lang="en-US" dirty="0"/>
              <a:t> </a:t>
            </a:r>
            <a:r>
              <a:rPr lang="en-US" dirty="0" err="1"/>
              <a:t>ouders</a:t>
            </a:r>
            <a:r>
              <a:rPr lang="en-US" dirty="0"/>
              <a:t>. </a:t>
            </a:r>
          </a:p>
          <a:p>
            <a:r>
              <a:rPr lang="en-US" dirty="0"/>
              <a:t>Elke </a:t>
            </a:r>
            <a:r>
              <a:rPr lang="en-US" dirty="0" err="1"/>
              <a:t>keer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met God </a:t>
            </a:r>
            <a:r>
              <a:rPr lang="en-US" dirty="0" err="1"/>
              <a:t>praat</a:t>
            </a:r>
            <a:r>
              <a:rPr lang="en-US" dirty="0"/>
              <a:t>, bid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je. </a:t>
            </a:r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je, dag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nacht</a:t>
            </a:r>
            <a:r>
              <a:rPr lang="en-US" dirty="0"/>
              <a:t>. </a:t>
            </a:r>
            <a:endParaRPr lang="nl-NL" dirty="0"/>
          </a:p>
          <a:p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wil</a:t>
            </a:r>
            <a:r>
              <a:rPr lang="en-US" dirty="0"/>
              <a:t> zo </a:t>
            </a:r>
            <a:r>
              <a:rPr lang="en-US" dirty="0" err="1"/>
              <a:t>graag</a:t>
            </a:r>
            <a:r>
              <a:rPr lang="en-US" dirty="0"/>
              <a:t> </a:t>
            </a:r>
            <a:r>
              <a:rPr lang="en-US" dirty="0" err="1"/>
              <a:t>weer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je </a:t>
            </a:r>
            <a:r>
              <a:rPr lang="en-US" dirty="0" err="1"/>
              <a:t>zijn</a:t>
            </a:r>
            <a:r>
              <a:rPr lang="en-US" dirty="0"/>
              <a:t>. Je was zo </a:t>
            </a:r>
            <a:r>
              <a:rPr lang="en-US" dirty="0" err="1"/>
              <a:t>verdrietig</a:t>
            </a:r>
            <a:r>
              <a:rPr lang="en-US" dirty="0"/>
              <a:t>,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graag</a:t>
            </a:r>
            <a:r>
              <a:rPr lang="en-US" dirty="0"/>
              <a:t> </a:t>
            </a:r>
            <a:r>
              <a:rPr lang="en-US" dirty="0" err="1"/>
              <a:t>dicht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je </a:t>
            </a:r>
            <a:r>
              <a:rPr lang="en-US" dirty="0" err="1"/>
              <a:t>willen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 Wat </a:t>
            </a:r>
            <a:r>
              <a:rPr lang="en-US" dirty="0" err="1"/>
              <a:t>zou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blij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!  </a:t>
            </a:r>
            <a:endParaRPr lang="nl-NL" dirty="0"/>
          </a:p>
        </p:txBody>
      </p:sp>
      <p:pic>
        <p:nvPicPr>
          <p:cNvPr id="7" name="Afbeelding 6" descr="https://assetsnffrgf-a.akamaihd.net/assets/m/bm/bm.art/1102009474_univ_lsr_x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813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50010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147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José Korsaan</dc:creator>
  <cp:lastModifiedBy>José Korsaan</cp:lastModifiedBy>
  <cp:revision>25</cp:revision>
  <dcterms:created xsi:type="dcterms:W3CDTF">2016-06-06T14:17:14Z</dcterms:created>
  <dcterms:modified xsi:type="dcterms:W3CDTF">2016-06-10T10:02:34Z</dcterms:modified>
</cp:coreProperties>
</file>