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se4.mm.bing.net/th?id=OIP.M3f17b3162436e006483dd9fab4f3eb68o0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126022" y="3486903"/>
            <a:ext cx="2760179" cy="584775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Numeri 11:4-9</a:t>
            </a:r>
          </a:p>
          <a:p>
            <a:r>
              <a:rPr lang="en-US" sz="1400" i="1" dirty="0"/>
              <a:t>Het </a:t>
            </a:r>
            <a:r>
              <a:rPr lang="en-US" sz="1400" i="1" dirty="0" err="1"/>
              <a:t>volk</a:t>
            </a:r>
            <a:r>
              <a:rPr lang="en-US" sz="1400" i="1" dirty="0"/>
              <a:t> </a:t>
            </a:r>
            <a:r>
              <a:rPr lang="en-US" sz="1400" i="1" dirty="0" err="1"/>
              <a:t>Israël</a:t>
            </a:r>
            <a:r>
              <a:rPr lang="en-US" sz="1400" i="1" dirty="0"/>
              <a:t> </a:t>
            </a:r>
            <a:r>
              <a:rPr lang="en-US" sz="1400" i="1" dirty="0" err="1"/>
              <a:t>klaagt</a:t>
            </a:r>
            <a:r>
              <a:rPr lang="en-US" sz="1400" i="1" dirty="0"/>
              <a:t> in de </a:t>
            </a:r>
            <a:r>
              <a:rPr lang="en-US" sz="1400" i="1" dirty="0" err="1"/>
              <a:t>woestijn</a:t>
            </a:r>
            <a:endParaRPr lang="en-US" sz="1400" i="1" dirty="0"/>
          </a:p>
        </p:txBody>
      </p:sp>
      <p:sp>
        <p:nvSpPr>
          <p:cNvPr id="5" name="Rechthoek 4"/>
          <p:cNvSpPr/>
          <p:nvPr/>
        </p:nvSpPr>
        <p:spPr>
          <a:xfrm>
            <a:off x="3222702" y="4248617"/>
            <a:ext cx="5675972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Israëlieten</a:t>
            </a:r>
            <a:r>
              <a:rPr lang="en-US" dirty="0"/>
              <a:t> </a:t>
            </a:r>
            <a:r>
              <a:rPr lang="en-US" dirty="0" err="1"/>
              <a:t>reizen</a:t>
            </a:r>
            <a:r>
              <a:rPr lang="en-US" dirty="0"/>
              <a:t> door de </a:t>
            </a:r>
            <a:r>
              <a:rPr lang="en-US" dirty="0" err="1"/>
              <a:t>woestijn</a:t>
            </a:r>
            <a:r>
              <a:rPr lang="en-US" dirty="0"/>
              <a:t>. </a:t>
            </a:r>
          </a:p>
          <a:p>
            <a:r>
              <a:rPr lang="en-US" dirty="0"/>
              <a:t>Het is </a:t>
            </a:r>
            <a:r>
              <a:rPr lang="en-US" dirty="0" err="1"/>
              <a:t>droog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warm.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Egypte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vandaan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heerlijke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wat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hadden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Vis, </a:t>
            </a:r>
            <a:r>
              <a:rPr lang="en-US" dirty="0" err="1"/>
              <a:t>groente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fruit. </a:t>
            </a:r>
            <a:r>
              <a:rPr lang="en-US" dirty="0" err="1"/>
              <a:t>Ohhh</a:t>
            </a:r>
            <a:r>
              <a:rPr lang="en-US" dirty="0"/>
              <a:t>, wat was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héérlijk</a:t>
            </a:r>
            <a:r>
              <a:rPr lang="en-US" dirty="0"/>
              <a:t>!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we </a:t>
            </a:r>
            <a:r>
              <a:rPr lang="en-US" dirty="0" err="1"/>
              <a:t>alleen</a:t>
            </a:r>
            <a:r>
              <a:rPr lang="en-US" dirty="0"/>
              <a:t> maar manna. </a:t>
            </a:r>
          </a:p>
          <a:p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droge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02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tse4.mm.bing.net/th?id=OIP.M3f17b3162436e006483dd9fab4f3eb68o0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319203" y="3721079"/>
            <a:ext cx="1556836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Numeri 11:4-9</a:t>
            </a:r>
          </a:p>
        </p:txBody>
      </p:sp>
      <p:sp>
        <p:nvSpPr>
          <p:cNvPr id="5" name="Rechthoek 4"/>
          <p:cNvSpPr/>
          <p:nvPr/>
        </p:nvSpPr>
        <p:spPr>
          <a:xfrm>
            <a:off x="3222702" y="4248617"/>
            <a:ext cx="5675972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Manna </a:t>
            </a:r>
            <a:r>
              <a:rPr lang="en-US" dirty="0" err="1"/>
              <a:t>lijkt</a:t>
            </a:r>
            <a:r>
              <a:rPr lang="en-US" dirty="0"/>
              <a:t> op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zandkorrels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ruikt</a:t>
            </a:r>
            <a:r>
              <a:rPr lang="en-US" dirty="0"/>
              <a:t> </a:t>
            </a:r>
            <a:r>
              <a:rPr lang="en-US" dirty="0" err="1"/>
              <a:t>zoet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God </a:t>
            </a:r>
            <a:r>
              <a:rPr lang="en-US" dirty="0" err="1"/>
              <a:t>liet</a:t>
            </a:r>
            <a:r>
              <a:rPr lang="en-US" dirty="0"/>
              <a:t> in de </a:t>
            </a:r>
            <a:r>
              <a:rPr lang="en-US" dirty="0" err="1"/>
              <a:t>nacht</a:t>
            </a:r>
            <a:r>
              <a:rPr lang="en-US" dirty="0"/>
              <a:t> het manna op de </a:t>
            </a:r>
            <a:r>
              <a:rPr lang="en-US" dirty="0" err="1"/>
              <a:t>grond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Zo </a:t>
            </a:r>
            <a:r>
              <a:rPr lang="en-US" dirty="0" err="1"/>
              <a:t>konden</a:t>
            </a:r>
            <a:r>
              <a:rPr lang="en-US" dirty="0"/>
              <a:t> de </a:t>
            </a:r>
            <a:r>
              <a:rPr lang="en-US" dirty="0" err="1"/>
              <a:t>Israëlieten</a:t>
            </a:r>
            <a:r>
              <a:rPr lang="en-US" dirty="0"/>
              <a:t> ‘s morgens het manna </a:t>
            </a:r>
            <a:r>
              <a:rPr lang="en-US" dirty="0" err="1"/>
              <a:t>pakken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Dan </a:t>
            </a:r>
            <a:r>
              <a:rPr lang="en-US" dirty="0" err="1"/>
              <a:t>kookten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het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maakten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koeken</a:t>
            </a:r>
            <a:r>
              <a:rPr lang="en-US" dirty="0"/>
              <a:t> van. </a:t>
            </a:r>
          </a:p>
          <a:p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smaakte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!</a:t>
            </a:r>
            <a:endParaRPr lang="nl-NL" dirty="0"/>
          </a:p>
          <a:p>
            <a:r>
              <a:rPr lang="en-US" dirty="0"/>
              <a:t>Maar de </a:t>
            </a:r>
            <a:r>
              <a:rPr lang="en-US" dirty="0" err="1"/>
              <a:t>Israëlieten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van. </a:t>
            </a:r>
          </a:p>
          <a:p>
            <a:r>
              <a:rPr lang="en-US" dirty="0" err="1"/>
              <a:t>Ze</a:t>
            </a:r>
            <a:r>
              <a:rPr lang="en-US"/>
              <a:t> klagen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zeuren</a:t>
            </a:r>
            <a:r>
              <a:rPr lang="en-US" dirty="0"/>
              <a:t>. </a:t>
            </a:r>
            <a:endParaRPr lang="nl-NL" dirty="0"/>
          </a:p>
        </p:txBody>
      </p:sp>
      <p:pic>
        <p:nvPicPr>
          <p:cNvPr id="6" name="Afbeelding 5" descr="http://tse4.mm.bing.net/th?id=OIP.M28b65480880b3310e7bbbe0f9e12f5deo0&amp;pid=15.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" b="6154"/>
          <a:stretch/>
        </p:blipFill>
        <p:spPr bwMode="auto">
          <a:xfrm>
            <a:off x="144968" y="2062975"/>
            <a:ext cx="2955072" cy="20406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 descr="http://familymealblog.files.wordpress.com/2013/03/mann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2" y="4263391"/>
            <a:ext cx="2985770" cy="1988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11369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133</Words>
  <Application>Microsoft Office PowerPoint</Application>
  <PresentationFormat>Diavoorstelling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24</cp:revision>
  <dcterms:created xsi:type="dcterms:W3CDTF">2016-06-06T14:17:14Z</dcterms:created>
  <dcterms:modified xsi:type="dcterms:W3CDTF">2016-11-22T15:26:51Z</dcterms:modified>
</cp:coreProperties>
</file>