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19EC4-B8F2-40AC-AF66-740994E78963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5347A-3AF1-47A8-8164-D4C69E7AEBB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55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36899-325C-445E-A50B-6291FBB492D6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77D14-5D67-4C84-803D-75356D29664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6031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B40B-7277-4014-A2D6-0D2089313ADE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7464B-5D11-4DF7-98F7-B3940E049F2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377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256B1-1268-4A94-9544-42E25F691D8B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E5BE4-281F-4A9A-9466-DC555C57FBC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2616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BFA15-AD47-415F-96F7-EDF0C486B3E1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8CAF4-B99E-48C3-825D-B3A171A2BD9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008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BE3D9-3EE0-402E-82AE-1A3620D6BEFD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3EB02-888E-474E-8E52-FE1E9A213EF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2964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2F90D-DFAD-426F-8EB2-03EA9EF19812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96895-108E-4EFA-A693-AE1221C63E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907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73B15-070E-4149-A37D-F74C0C727515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8BEE7-3D48-4057-B1A9-D1C7321D1AF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602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CB337-979B-4F39-9B61-AC5ADAC609A3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BC34A-A733-4F74-87EC-8B0F40EF4EF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129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8D64E-EEE1-4890-8446-45732E0A32B0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754EA-94A1-4867-922E-2D08100C5F7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7267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25EE5-8415-423A-9AA0-44ED330A4BC6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4A9DA-CB4B-4832-B9EB-8B08CD6AE9E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67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  <a:endParaRPr lang="en-US" altLang="nl-NL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Tekststijl van het model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  <a:endParaRPr lang="en-US" alt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F30537-7CF7-4C20-8BE4-F9E3FEA51E73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1872FC-27B1-4E9E-A94C-31F9910987C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http://media.freebibleimages.org/stories/FB_Jesus_Alive/overview_images/012-jesus-alive.jpg?14413628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6661150" y="5461000"/>
            <a:ext cx="2149475" cy="369888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Johannes 20 : 11- 18</a:t>
            </a:r>
          </a:p>
        </p:txBody>
      </p:sp>
      <p:sp>
        <p:nvSpPr>
          <p:cNvPr id="5" name="Rechthoek 4"/>
          <p:cNvSpPr/>
          <p:nvPr/>
        </p:nvSpPr>
        <p:spPr>
          <a:xfrm>
            <a:off x="3779838" y="5953125"/>
            <a:ext cx="5008562" cy="646113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Maria </a:t>
            </a:r>
            <a:r>
              <a:rPr lang="en-US" dirty="0" err="1"/>
              <a:t>stond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huilen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het </a:t>
            </a:r>
            <a:r>
              <a:rPr lang="en-US" dirty="0" err="1"/>
              <a:t>graf</a:t>
            </a:r>
            <a:r>
              <a:rPr lang="en-US" dirty="0"/>
              <a:t> van </a:t>
            </a:r>
            <a:r>
              <a:rPr lang="en-US" dirty="0" err="1"/>
              <a:t>Jezus</a:t>
            </a:r>
            <a:r>
              <a:rPr lang="en-US" dirty="0"/>
              <a:t>. </a:t>
            </a:r>
            <a:endParaRPr lang="nl-NL" dirty="0"/>
          </a:p>
          <a:p>
            <a:pPr>
              <a:defRPr/>
            </a:pP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keek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in het </a:t>
            </a:r>
            <a:r>
              <a:rPr lang="en-US" dirty="0" err="1"/>
              <a:t>graf</a:t>
            </a:r>
            <a:r>
              <a:rPr lang="en-US" dirty="0"/>
              <a:t>.</a:t>
            </a:r>
            <a:endParaRPr lang="nl-NL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http://media.freebibleimages.org/stories/FB_Jesus_Alive/overview_images/004-jesus-alive.jpg?14413628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6816725" y="4191000"/>
            <a:ext cx="2149475" cy="369888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Johannes 20 : 11- 18</a:t>
            </a:r>
          </a:p>
        </p:txBody>
      </p:sp>
      <p:sp>
        <p:nvSpPr>
          <p:cNvPr id="5" name="Rechthoek 4"/>
          <p:cNvSpPr/>
          <p:nvPr/>
        </p:nvSpPr>
        <p:spPr>
          <a:xfrm>
            <a:off x="2965450" y="4705350"/>
            <a:ext cx="6034088" cy="2030413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/>
              <a:t>Daar</a:t>
            </a:r>
            <a:r>
              <a:rPr lang="en-US" dirty="0"/>
              <a:t> zag </a:t>
            </a:r>
            <a:r>
              <a:rPr lang="en-US" dirty="0" err="1"/>
              <a:t>ze</a:t>
            </a:r>
            <a:r>
              <a:rPr lang="en-US" dirty="0"/>
              <a:t> twee </a:t>
            </a:r>
            <a:r>
              <a:rPr lang="en-US" dirty="0" err="1"/>
              <a:t>engelen</a:t>
            </a:r>
            <a:r>
              <a:rPr lang="en-US" dirty="0"/>
              <a:t> in </a:t>
            </a:r>
            <a:r>
              <a:rPr lang="en-US" dirty="0" err="1"/>
              <a:t>witte</a:t>
            </a:r>
            <a:r>
              <a:rPr lang="en-US" dirty="0"/>
              <a:t> </a:t>
            </a:r>
            <a:r>
              <a:rPr lang="en-US" dirty="0" err="1"/>
              <a:t>kleren</a:t>
            </a:r>
            <a:r>
              <a:rPr lang="en-US" dirty="0"/>
              <a:t>. </a:t>
            </a:r>
            <a:endParaRPr lang="nl-NL" dirty="0"/>
          </a:p>
          <a:p>
            <a:pPr>
              <a:defRPr/>
            </a:pPr>
            <a:r>
              <a:rPr lang="en-US" dirty="0"/>
              <a:t>De </a:t>
            </a:r>
            <a:r>
              <a:rPr lang="en-US" dirty="0" err="1"/>
              <a:t>engelen</a:t>
            </a:r>
            <a:r>
              <a:rPr lang="en-US" dirty="0"/>
              <a:t> </a:t>
            </a:r>
            <a:r>
              <a:rPr lang="en-US" dirty="0" err="1"/>
              <a:t>zaten</a:t>
            </a:r>
            <a:r>
              <a:rPr lang="en-US" dirty="0"/>
              <a:t> op de </a:t>
            </a:r>
            <a:r>
              <a:rPr lang="en-US" dirty="0" err="1"/>
              <a:t>plaats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het </a:t>
            </a:r>
            <a:r>
              <a:rPr lang="en-US" dirty="0" err="1"/>
              <a:t>dode</a:t>
            </a:r>
            <a:r>
              <a:rPr lang="en-US" dirty="0"/>
              <a:t> </a:t>
            </a:r>
            <a:r>
              <a:rPr lang="en-US" dirty="0" err="1"/>
              <a:t>lichaam</a:t>
            </a:r>
            <a:r>
              <a:rPr lang="en-US" dirty="0"/>
              <a:t> van </a:t>
            </a:r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gelegen</a:t>
            </a:r>
            <a:r>
              <a:rPr lang="en-US" dirty="0"/>
              <a:t> had. </a:t>
            </a:r>
          </a:p>
          <a:p>
            <a:pPr>
              <a:defRPr/>
            </a:pPr>
            <a:r>
              <a:rPr lang="en-US" dirty="0"/>
              <a:t>De </a:t>
            </a:r>
            <a:r>
              <a:rPr lang="en-US" dirty="0" err="1"/>
              <a:t>één</a:t>
            </a:r>
            <a:r>
              <a:rPr lang="en-US" dirty="0"/>
              <a:t> </a:t>
            </a:r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ene</a:t>
            </a:r>
            <a:r>
              <a:rPr lang="en-US" dirty="0"/>
              <a:t> </a:t>
            </a:r>
            <a:r>
              <a:rPr lang="en-US" dirty="0" err="1"/>
              <a:t>kant</a:t>
            </a:r>
            <a:r>
              <a:rPr lang="en-US" dirty="0"/>
              <a:t>, de </a:t>
            </a:r>
            <a:r>
              <a:rPr lang="en-US" dirty="0" err="1"/>
              <a:t>ander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kant</a:t>
            </a:r>
            <a:r>
              <a:rPr lang="en-US" dirty="0"/>
              <a:t>. </a:t>
            </a:r>
            <a:endParaRPr lang="nl-NL" dirty="0"/>
          </a:p>
          <a:p>
            <a:pPr>
              <a:defRPr/>
            </a:pPr>
            <a:r>
              <a:rPr lang="en-US" dirty="0"/>
              <a:t>De </a:t>
            </a:r>
            <a:r>
              <a:rPr lang="en-US" dirty="0" err="1"/>
              <a:t>engelen</a:t>
            </a:r>
            <a:r>
              <a:rPr lang="en-US" dirty="0"/>
              <a:t> </a:t>
            </a:r>
            <a:r>
              <a:rPr lang="en-US" dirty="0" err="1"/>
              <a:t>vroegen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Maria: ‘</a:t>
            </a:r>
            <a:r>
              <a:rPr lang="en-US" dirty="0" err="1"/>
              <a:t>Waarom</a:t>
            </a:r>
            <a:r>
              <a:rPr lang="en-US" dirty="0"/>
              <a:t> </a:t>
            </a:r>
            <a:r>
              <a:rPr lang="en-US" dirty="0" err="1"/>
              <a:t>huil</a:t>
            </a:r>
            <a:r>
              <a:rPr lang="en-US" dirty="0"/>
              <a:t> </a:t>
            </a:r>
            <a:r>
              <a:rPr lang="en-US" dirty="0" err="1"/>
              <a:t>je</a:t>
            </a:r>
            <a:r>
              <a:rPr lang="en-US" dirty="0"/>
              <a:t>?’ </a:t>
            </a:r>
            <a:endParaRPr lang="nl-NL" dirty="0"/>
          </a:p>
          <a:p>
            <a:pPr>
              <a:defRPr/>
            </a:pPr>
            <a:r>
              <a:rPr lang="en-US" dirty="0"/>
              <a:t>Maria </a:t>
            </a:r>
            <a:r>
              <a:rPr lang="en-US" dirty="0" err="1"/>
              <a:t>zei</a:t>
            </a:r>
            <a:r>
              <a:rPr lang="en-US" dirty="0"/>
              <a:t>: ‘</a:t>
            </a:r>
            <a:r>
              <a:rPr lang="en-US" dirty="0" err="1"/>
              <a:t>Mijn</a:t>
            </a:r>
            <a:r>
              <a:rPr lang="en-US" dirty="0"/>
              <a:t> </a:t>
            </a:r>
            <a:r>
              <a:rPr lang="en-US" dirty="0" err="1"/>
              <a:t>Heer</a:t>
            </a:r>
            <a:r>
              <a:rPr lang="en-US" dirty="0"/>
              <a:t> is </a:t>
            </a:r>
            <a:r>
              <a:rPr lang="en-US" dirty="0" err="1"/>
              <a:t>weggehaald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het </a:t>
            </a:r>
            <a:r>
              <a:rPr lang="en-US" dirty="0" err="1"/>
              <a:t>graf</a:t>
            </a:r>
            <a:r>
              <a:rPr lang="en-US" dirty="0"/>
              <a:t>. </a:t>
            </a:r>
            <a:endParaRPr lang="nl-NL" dirty="0"/>
          </a:p>
          <a:p>
            <a:pPr>
              <a:defRPr/>
            </a:pP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weet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naartoe</a:t>
            </a:r>
            <a:r>
              <a:rPr lang="en-US" dirty="0"/>
              <a:t> </a:t>
            </a:r>
            <a:r>
              <a:rPr lang="en-US" dirty="0" err="1"/>
              <a:t>gebracht</a:t>
            </a:r>
            <a:r>
              <a:rPr lang="en-US" dirty="0"/>
              <a:t> is.’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media.freebibleimages.org/stories/FB_Jesus_Alive/overview_images/014-jesus-alive.jpg?14413628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6816725" y="4191000"/>
            <a:ext cx="2149475" cy="369888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Johannes 20 : 11- 18</a:t>
            </a:r>
          </a:p>
        </p:txBody>
      </p:sp>
      <p:sp>
        <p:nvSpPr>
          <p:cNvPr id="5" name="Rechthoek 4"/>
          <p:cNvSpPr/>
          <p:nvPr/>
        </p:nvSpPr>
        <p:spPr>
          <a:xfrm>
            <a:off x="2965450" y="4705350"/>
            <a:ext cx="6034088" cy="1200329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r>
              <a:rPr lang="nl-NL" dirty="0"/>
              <a:t>Ze draaide zich om. </a:t>
            </a:r>
          </a:p>
          <a:p>
            <a:r>
              <a:rPr lang="nl-NL" dirty="0"/>
              <a:t>Ze zag iemand staan. </a:t>
            </a:r>
          </a:p>
          <a:p>
            <a:r>
              <a:rPr lang="nl-NL" dirty="0"/>
              <a:t>Het was Jezus, maar Maria wist niet dat hij het was. </a:t>
            </a:r>
          </a:p>
          <a:p>
            <a:r>
              <a:rPr lang="nl-NL" dirty="0"/>
              <a:t>Jezus vroeg aan haar: ‘Waarom huil je? Wie zoek je?’</a:t>
            </a: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media.freebibleimages.org/stories/FB_Jesus_Alive/overview_images/016-jesus-alive.jpg?144136286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6872288" y="5003800"/>
            <a:ext cx="2149475" cy="369888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Johannes 20 : 11- 18</a:t>
            </a:r>
          </a:p>
        </p:txBody>
      </p:sp>
      <p:sp>
        <p:nvSpPr>
          <p:cNvPr id="5" name="Rechthoek 4"/>
          <p:cNvSpPr/>
          <p:nvPr/>
        </p:nvSpPr>
        <p:spPr>
          <a:xfrm>
            <a:off x="3300413" y="5541963"/>
            <a:ext cx="5732462" cy="120015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Maria </a:t>
            </a:r>
            <a:r>
              <a:rPr lang="en-US" dirty="0" err="1"/>
              <a:t>dacht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het de </a:t>
            </a:r>
            <a:r>
              <a:rPr lang="en-US" dirty="0" err="1"/>
              <a:t>tuinman</a:t>
            </a:r>
            <a:r>
              <a:rPr lang="en-US" dirty="0"/>
              <a:t> was.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: </a:t>
            </a:r>
            <a:endParaRPr lang="nl-NL" dirty="0"/>
          </a:p>
          <a:p>
            <a:pPr>
              <a:defRPr/>
            </a:pPr>
            <a:r>
              <a:rPr lang="en-US" dirty="0"/>
              <a:t>‘</a:t>
            </a:r>
            <a:r>
              <a:rPr lang="en-US" dirty="0" err="1"/>
              <a:t>Meneer</a:t>
            </a:r>
            <a:r>
              <a:rPr lang="en-US" dirty="0"/>
              <a:t>, </a:t>
            </a:r>
            <a:r>
              <a:rPr lang="en-US" dirty="0" err="1"/>
              <a:t>hebt</a:t>
            </a:r>
            <a:r>
              <a:rPr lang="en-US" dirty="0"/>
              <a:t> u </a:t>
            </a:r>
            <a:r>
              <a:rPr lang="en-US" dirty="0" err="1"/>
              <a:t>soms</a:t>
            </a:r>
            <a:r>
              <a:rPr lang="en-US" dirty="0"/>
              <a:t> </a:t>
            </a:r>
            <a:r>
              <a:rPr lang="en-US" dirty="0" err="1"/>
              <a:t>mijn</a:t>
            </a:r>
            <a:r>
              <a:rPr lang="en-US" dirty="0"/>
              <a:t> </a:t>
            </a:r>
            <a:r>
              <a:rPr lang="en-US" dirty="0" err="1"/>
              <a:t>Heer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het </a:t>
            </a:r>
            <a:r>
              <a:rPr lang="en-US" dirty="0" err="1"/>
              <a:t>graf</a:t>
            </a:r>
            <a:r>
              <a:rPr lang="en-US" dirty="0"/>
              <a:t> </a:t>
            </a:r>
            <a:r>
              <a:rPr lang="en-US" dirty="0" err="1"/>
              <a:t>weggehaald</a:t>
            </a:r>
            <a:r>
              <a:rPr lang="en-US" dirty="0"/>
              <a:t>? </a:t>
            </a:r>
            <a:endParaRPr lang="nl-NL" dirty="0"/>
          </a:p>
          <a:p>
            <a:pPr>
              <a:defRPr/>
            </a:pPr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/>
              <a:t>hebt</a:t>
            </a:r>
            <a:r>
              <a:rPr lang="en-US" dirty="0"/>
              <a:t> u hem </a:t>
            </a:r>
            <a:r>
              <a:rPr lang="en-US" dirty="0" err="1"/>
              <a:t>naartoe</a:t>
            </a:r>
            <a:r>
              <a:rPr lang="en-US" dirty="0"/>
              <a:t> </a:t>
            </a:r>
            <a:r>
              <a:rPr lang="en-US" dirty="0" err="1"/>
              <a:t>gebracht</a:t>
            </a:r>
            <a:r>
              <a:rPr lang="en-US" dirty="0"/>
              <a:t>? </a:t>
            </a:r>
            <a:endParaRPr lang="nl-NL" dirty="0"/>
          </a:p>
          <a:p>
            <a:pPr>
              <a:defRPr/>
            </a:pPr>
            <a:r>
              <a:rPr lang="en-US" dirty="0"/>
              <a:t>Dan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hem </a:t>
            </a:r>
            <a:r>
              <a:rPr lang="en-US" dirty="0" err="1"/>
              <a:t>meenemen</a:t>
            </a:r>
            <a:r>
              <a:rPr lang="en-US" dirty="0"/>
              <a:t>.’</a:t>
            </a: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media.freebibleimages.org/stories/FB_Jesus_Alive/overview_images/017-jesus-alive.jpg?144136286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6838950" y="4602163"/>
            <a:ext cx="2149475" cy="369887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Johannes 20 : 11- 18</a:t>
            </a:r>
          </a:p>
        </p:txBody>
      </p:sp>
      <p:sp>
        <p:nvSpPr>
          <p:cNvPr id="5" name="Rechthoek 4"/>
          <p:cNvSpPr/>
          <p:nvPr/>
        </p:nvSpPr>
        <p:spPr>
          <a:xfrm>
            <a:off x="2331720" y="5184775"/>
            <a:ext cx="6701155" cy="1477328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dirty="0"/>
              <a:t>Jezus zei tegen haar: ‘Maria.’ </a:t>
            </a:r>
          </a:p>
          <a:p>
            <a:pPr>
              <a:defRPr/>
            </a:pPr>
            <a:r>
              <a:rPr lang="nl-NL" dirty="0"/>
              <a:t>Toen zag Maria pas dat het Jezus was. </a:t>
            </a:r>
          </a:p>
          <a:p>
            <a:pPr>
              <a:defRPr/>
            </a:pPr>
            <a:r>
              <a:rPr lang="nl-NL" dirty="0"/>
              <a:t>Ze zei: ‘Mijn meester!’</a:t>
            </a:r>
          </a:p>
          <a:p>
            <a:pPr>
              <a:defRPr/>
            </a:pPr>
            <a:r>
              <a:rPr lang="nl-NL" dirty="0"/>
              <a:t>Jezus zei: </a:t>
            </a:r>
          </a:p>
          <a:p>
            <a:pPr>
              <a:defRPr/>
            </a:pPr>
            <a:r>
              <a:rPr lang="nl-NL" dirty="0"/>
              <a:t>‘Je kunt me niet hier houden, want ik ga nog naar God in de hemel.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media.freebibleimages.org/stories/FB_LUMO_Emmaus/overview_images/009-lumo-emmaus.jpg?14579470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6872288" y="5216525"/>
            <a:ext cx="2149475" cy="369888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Johannes 20 : 11- 18</a:t>
            </a:r>
          </a:p>
        </p:txBody>
      </p:sp>
      <p:sp>
        <p:nvSpPr>
          <p:cNvPr id="5" name="Rechthoek 4"/>
          <p:cNvSpPr/>
          <p:nvPr/>
        </p:nvSpPr>
        <p:spPr>
          <a:xfrm>
            <a:off x="2921000" y="5697538"/>
            <a:ext cx="6100763" cy="646112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jij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mijn</a:t>
            </a:r>
            <a:r>
              <a:rPr lang="en-US" dirty="0"/>
              <a:t> </a:t>
            </a:r>
            <a:r>
              <a:rPr lang="en-US" dirty="0" err="1"/>
              <a:t>vrienden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vertellen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nl-NL" dirty="0"/>
              <a:t>terug ga naar mijn Vader in de hemel. Hij is ook jullie Vader’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media.freebibleimages.org/stories/FB_Jesus_Alive/overview_images/018-jesus-alive.jpg?144136286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6872288" y="5216525"/>
            <a:ext cx="2149475" cy="369888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Johannes 20 : 11- 18</a:t>
            </a:r>
          </a:p>
        </p:txBody>
      </p:sp>
      <p:sp>
        <p:nvSpPr>
          <p:cNvPr id="5" name="Rechthoek 4"/>
          <p:cNvSpPr/>
          <p:nvPr/>
        </p:nvSpPr>
        <p:spPr>
          <a:xfrm>
            <a:off x="2921000" y="5697538"/>
            <a:ext cx="6100763" cy="923925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/>
              <a:t>Toen</a:t>
            </a:r>
            <a:r>
              <a:rPr lang="en-US" dirty="0"/>
              <a:t> </a:t>
            </a:r>
            <a:r>
              <a:rPr lang="en-US" dirty="0" err="1"/>
              <a:t>ging</a:t>
            </a:r>
            <a:r>
              <a:rPr lang="en-US" dirty="0"/>
              <a:t> Maria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leerlingen</a:t>
            </a:r>
            <a:r>
              <a:rPr lang="en-US" dirty="0"/>
              <a:t>. </a:t>
            </a:r>
            <a:endParaRPr lang="nl-NL" dirty="0"/>
          </a:p>
          <a:p>
            <a:pPr>
              <a:defRPr/>
            </a:pP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hen: ‘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heb</a:t>
            </a:r>
            <a:r>
              <a:rPr lang="en-US" dirty="0"/>
              <a:t> de </a:t>
            </a:r>
            <a:r>
              <a:rPr lang="en-US" dirty="0" err="1"/>
              <a:t>Heer</a:t>
            </a:r>
            <a:r>
              <a:rPr lang="en-US" dirty="0"/>
              <a:t> </a:t>
            </a:r>
            <a:r>
              <a:rPr lang="en-US" dirty="0" err="1"/>
              <a:t>gezien</a:t>
            </a:r>
            <a:r>
              <a:rPr lang="en-US" dirty="0"/>
              <a:t>!’ </a:t>
            </a:r>
            <a:endParaRPr lang="nl-NL" dirty="0"/>
          </a:p>
          <a:p>
            <a:pPr>
              <a:defRPr/>
            </a:pP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vertelde</a:t>
            </a:r>
            <a:r>
              <a:rPr lang="en-US" dirty="0"/>
              <a:t> </a:t>
            </a:r>
            <a:r>
              <a:rPr lang="en-US" dirty="0" err="1"/>
              <a:t>alles</a:t>
            </a:r>
            <a:r>
              <a:rPr lang="en-US" dirty="0"/>
              <a:t>.</a:t>
            </a: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783</TotalTime>
  <Words>293</Words>
  <Application>Microsoft Office PowerPoint</Application>
  <PresentationFormat>Diavoorstelling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41</cp:revision>
  <dcterms:created xsi:type="dcterms:W3CDTF">2016-06-06T14:17:14Z</dcterms:created>
  <dcterms:modified xsi:type="dcterms:W3CDTF">2017-03-29T13:53:29Z</dcterms:modified>
</cp:coreProperties>
</file>