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5848B8"/>
    <a:srgbClr val="7F56B6"/>
    <a:srgbClr val="FC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diginomica.com/wp-content/uploads/2014/12/leade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9" y="1368740"/>
            <a:ext cx="5261517" cy="40638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919760" y="556989"/>
            <a:ext cx="189570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Exodus 18: 13-24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615354" y="1388758"/>
            <a:ext cx="3375388" cy="397031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hele dag </a:t>
            </a:r>
            <a:r>
              <a:rPr lang="en-US" dirty="0" err="1"/>
              <a:t>kwamen</a:t>
            </a:r>
            <a:r>
              <a:rPr lang="en-US" dirty="0"/>
              <a:t>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rijen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Mozes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Mozes</a:t>
            </a:r>
            <a:r>
              <a:rPr lang="en-US" dirty="0"/>
              <a:t> </a:t>
            </a:r>
            <a:r>
              <a:rPr lang="en-US" dirty="0" err="1"/>
              <a:t>hielp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problemen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vertelde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wat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moesten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schoonvader</a:t>
            </a:r>
            <a:r>
              <a:rPr lang="en-US" dirty="0"/>
              <a:t> van </a:t>
            </a:r>
            <a:r>
              <a:rPr lang="en-US" dirty="0" err="1"/>
              <a:t>Mozes</a:t>
            </a:r>
            <a:r>
              <a:rPr lang="en-US" dirty="0"/>
              <a:t>, </a:t>
            </a:r>
            <a:r>
              <a:rPr lang="en-US" dirty="0" err="1"/>
              <a:t>Jetro</a:t>
            </a:r>
            <a:r>
              <a:rPr lang="en-US" dirty="0"/>
              <a:t>, zag </a:t>
            </a:r>
            <a:r>
              <a:rPr lang="en-US" dirty="0" err="1"/>
              <a:t>dit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Waarom</a:t>
            </a:r>
            <a:r>
              <a:rPr lang="en-US" dirty="0"/>
              <a:t> doe je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? </a:t>
            </a:r>
            <a:r>
              <a:rPr lang="en-US" dirty="0" err="1"/>
              <a:t>Dat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Je </a:t>
            </a:r>
            <a:r>
              <a:rPr lang="en-US" dirty="0" err="1"/>
              <a:t>hebt</a:t>
            </a:r>
            <a:r>
              <a:rPr lang="en-US" dirty="0"/>
              <a:t> het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druk</a:t>
            </a:r>
            <a:r>
              <a:rPr lang="en-US" dirty="0"/>
              <a:t>! </a:t>
            </a:r>
          </a:p>
          <a:p>
            <a:r>
              <a:rPr lang="en-US" dirty="0"/>
              <a:t>Je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moe</a:t>
            </a:r>
            <a:r>
              <a:rPr lang="en-US" dirty="0"/>
              <a:t>.’</a:t>
            </a:r>
            <a:endParaRPr lang="nl-NL" dirty="0"/>
          </a:p>
          <a:p>
            <a:r>
              <a:rPr lang="en-US" dirty="0" err="1"/>
              <a:t>Jetro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: ‘Je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zoeken</a:t>
            </a:r>
            <a:r>
              <a:rPr lang="en-US" dirty="0"/>
              <a:t> die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919760" y="556989"/>
            <a:ext cx="189570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Exodus 18: 13-24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615354" y="1388758"/>
            <a:ext cx="3375388" cy="424731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Kies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mannen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, </a:t>
            </a:r>
          </a:p>
          <a:p>
            <a:r>
              <a:rPr lang="en-US" dirty="0"/>
              <a:t>die </a:t>
            </a:r>
            <a:r>
              <a:rPr lang="en-US" dirty="0" err="1"/>
              <a:t>veel</a:t>
            </a:r>
            <a:r>
              <a:rPr lang="en-US" dirty="0"/>
              <a:t> van God </a:t>
            </a:r>
            <a:r>
              <a:rPr lang="en-US" dirty="0" err="1"/>
              <a:t>houden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eerlijk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geld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Verdeel</a:t>
            </a:r>
            <a:r>
              <a:rPr lang="en-US" dirty="0"/>
              <a:t> de </a:t>
            </a:r>
            <a:r>
              <a:rPr lang="en-US"/>
              <a:t>mensen </a:t>
            </a:r>
            <a:r>
              <a:rPr lang="en-US" dirty="0"/>
              <a:t>in </a:t>
            </a:r>
            <a:r>
              <a:rPr lang="en-US" dirty="0" err="1"/>
              <a:t>groepen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zoek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leider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leiders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wat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fout</a:t>
            </a:r>
            <a:r>
              <a:rPr lang="en-US" dirty="0"/>
              <a:t> is.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,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toe, </a:t>
            </a:r>
            <a:r>
              <a:rPr lang="en-US" dirty="0" err="1"/>
              <a:t>Mozes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Als</a:t>
            </a:r>
            <a:r>
              <a:rPr lang="en-US" dirty="0"/>
              <a:t> je het zo </a:t>
            </a:r>
            <a:r>
              <a:rPr lang="en-US" dirty="0" err="1"/>
              <a:t>doet</a:t>
            </a:r>
            <a:r>
              <a:rPr lang="en-US" dirty="0"/>
              <a:t>, kun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volhouden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tevreden</a:t>
            </a:r>
            <a:r>
              <a:rPr lang="en-US" dirty="0"/>
              <a:t>.’</a:t>
            </a:r>
            <a:endParaRPr lang="nl-NL" dirty="0"/>
          </a:p>
        </p:txBody>
      </p:sp>
      <p:pic>
        <p:nvPicPr>
          <p:cNvPr id="6" name="Afbeelding 5" descr="http://lerablog.org/wp-content/uploads/2013/04/twitter-marketin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23" y="1858123"/>
            <a:ext cx="5126567" cy="3091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72479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166</Words>
  <Application>Microsoft Office PowerPoint</Application>
  <PresentationFormat>Diavoorstelling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29</cp:revision>
  <dcterms:created xsi:type="dcterms:W3CDTF">2016-06-06T14:17:14Z</dcterms:created>
  <dcterms:modified xsi:type="dcterms:W3CDTF">2016-06-16T08:55:04Z</dcterms:modified>
</cp:coreProperties>
</file>