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5352-A1ED-48D4-93C0-6CB3E49F7A9C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31C1-4828-4811-A0CD-F6A35F724A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8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22C8-C72F-4FCE-A052-F98032D58497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37DE-A97F-476F-A775-E13F5FAFB0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7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CD99-F24B-4732-9506-3C3302EE0030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A18E-E6B0-4A8D-B272-2D54D0035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2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5C54-60AC-44FC-B641-E976A4CF15CA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9AB1-3DA0-4A55-8050-50A186944F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63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F35A-7168-44A3-8751-6F7F39126D4B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BA0E-181F-4223-8CAF-D5B00D7153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4394-31B0-4970-893B-B95ABC3D5450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59DF-DB80-47A6-88CD-177B0E50E0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62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E4CA-F417-438C-8699-5308A9DF41FA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591F-2090-438A-B818-FD56D1C02E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79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0AE8-B7EB-4CA8-9656-FE2F607727C4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B76F-A39C-4930-A064-29DB1E12D8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9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D78C-186E-4E21-885B-1828EAD4C130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7E4D-8886-4F39-BE27-8814F46C9F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31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DCB3-ABB2-4B82-B873-3256251E2153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7F91-DD5C-4452-BF4D-1BBD16D143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1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3428-F97D-4A0C-8A92-48BF859473FC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4C2D-1C5C-45B3-8407-0F99F249B5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8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989F8-22A3-401C-8C71-1463E5362611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B44A1B-56F6-4E3B-A166-CA32EB37A0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www.dewereldmorgen.be/images/cache/facebook/2014/12/14/pinokk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124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85013" y="5540375"/>
            <a:ext cx="1838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4360863" y="6145213"/>
            <a:ext cx="45942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Lieg niet meer tegen elkaar, maar wees eerlijk.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Afbeeldingsresultaten voor bemoedi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2563" y="5407025"/>
            <a:ext cx="1838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177800" y="5811838"/>
            <a:ext cx="6457950" cy="64611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Want we horen allemaal bij elkaar, </a:t>
            </a:r>
          </a:p>
          <a:p>
            <a:pPr>
              <a:defRPr/>
            </a:pPr>
            <a:r>
              <a:rPr lang="nl-NL" dirty="0"/>
              <a:t>net zoals de verschillende delen van een lichaam bij elkaar horen.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7500" y="2006600"/>
            <a:ext cx="1838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850" y="2498725"/>
            <a:ext cx="3065463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Als je boos bent, ga dan geen verkeerde dingen doen. </a:t>
            </a:r>
          </a:p>
          <a:p>
            <a:pPr>
              <a:defRPr/>
            </a:pPr>
            <a:r>
              <a:rPr lang="nl-NL" dirty="0"/>
              <a:t>Maar zorg ervoor dat je boosheid snel weer verdwijnt, </a:t>
            </a:r>
          </a:p>
          <a:p>
            <a:pPr>
              <a:defRPr/>
            </a:pPr>
            <a:r>
              <a:rPr lang="nl-NL" dirty="0"/>
              <a:t>dan is de duivel niet de baas over jou. </a:t>
            </a:r>
          </a:p>
        </p:txBody>
      </p:sp>
      <p:pic>
        <p:nvPicPr>
          <p:cNvPr id="4100" name="Picture 2" descr="http://www.animaatjes.nl/cliparts/emoties/ongeduldig/animaatjes-ongeduldig-3185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552450"/>
            <a:ext cx="5324475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57200" y="2520950"/>
            <a:ext cx="1838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446088" y="3057525"/>
            <a:ext cx="3779837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Dieven moeten ophouden met stelen. </a:t>
            </a:r>
          </a:p>
          <a:p>
            <a:pPr>
              <a:defRPr/>
            </a:pPr>
            <a:r>
              <a:rPr lang="nl-NL" dirty="0"/>
              <a:t>Ze moeten eerlijk werk gaan doen. </a:t>
            </a:r>
          </a:p>
          <a:p>
            <a:pPr>
              <a:defRPr/>
            </a:pPr>
            <a:r>
              <a:rPr lang="nl-NL" dirty="0"/>
              <a:t>Met het geld dat ze dan verdienen, kunnen ze arme mensen helpen.</a:t>
            </a:r>
          </a:p>
        </p:txBody>
      </p:sp>
      <p:pic>
        <p:nvPicPr>
          <p:cNvPr id="5124" name="Afbeelding 5" descr="Afbeeldingsresultaten voor geld terugg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90513"/>
            <a:ext cx="36353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6" descr="Afbeeldingsresultaten voor giv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52875"/>
            <a:ext cx="29940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7" descr="Afbeeldingsresultaten voor wees goed voor elka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t="7072" r="14896" b="38020"/>
          <a:stretch>
            <a:fillRect/>
          </a:stretch>
        </p:blipFill>
        <p:spPr bwMode="auto">
          <a:xfrm>
            <a:off x="111125" y="155575"/>
            <a:ext cx="88106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9250" y="4805363"/>
            <a:ext cx="18383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46075" y="5365750"/>
            <a:ext cx="7013575" cy="92233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Praat op een aardige en vriendelijke manier over mensen. </a:t>
            </a:r>
          </a:p>
          <a:p>
            <a:pPr>
              <a:defRPr/>
            </a:pPr>
            <a:r>
              <a:rPr lang="nl-NL" dirty="0"/>
              <a:t>Zeg, als het nodig is, dingen die het geloof van anderen sterker maken. </a:t>
            </a:r>
          </a:p>
          <a:p>
            <a:pPr>
              <a:defRPr/>
            </a:pPr>
            <a:r>
              <a:rPr lang="nl-NL" dirty="0"/>
              <a:t>Zeg iets dat mensen goeddoet.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49250" y="4805363"/>
            <a:ext cx="18383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46075" y="5365750"/>
            <a:ext cx="701357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Doe de heilige Geest van God geen verdriet. </a:t>
            </a:r>
          </a:p>
          <a:p>
            <a:pPr>
              <a:defRPr/>
            </a:pPr>
            <a:r>
              <a:rPr lang="nl-NL" dirty="0"/>
              <a:t>De heilige Geest is in jullie, zo weet je dat je bij God hoort. </a:t>
            </a:r>
          </a:p>
        </p:txBody>
      </p:sp>
      <p:pic>
        <p:nvPicPr>
          <p:cNvPr id="7172" name="Picture 4" descr="http://cdn.xl.thumbs.canstockphoto.hk/canstock13215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>
            <a:fillRect/>
          </a:stretch>
        </p:blipFill>
        <p:spPr bwMode="auto">
          <a:xfrm>
            <a:off x="3703638" y="428625"/>
            <a:ext cx="4795837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20663" y="4137025"/>
            <a:ext cx="1838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4: 25 - 31</a:t>
            </a:r>
          </a:p>
        </p:txBody>
      </p:sp>
      <p:sp>
        <p:nvSpPr>
          <p:cNvPr id="5" name="Rechthoek 4"/>
          <p:cNvSpPr/>
          <p:nvPr/>
        </p:nvSpPr>
        <p:spPr>
          <a:xfrm>
            <a:off x="239713" y="4662488"/>
            <a:ext cx="5281612" cy="17541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Alle woede en alle boosheid moet bij jullie verdwijnen, </a:t>
            </a:r>
          </a:p>
          <a:p>
            <a:pPr>
              <a:defRPr/>
            </a:pPr>
            <a:r>
              <a:rPr lang="nl-NL" dirty="0"/>
              <a:t>net als alle andere slechtheid. </a:t>
            </a:r>
          </a:p>
          <a:p>
            <a:pPr>
              <a:defRPr/>
            </a:pPr>
            <a:r>
              <a:rPr lang="nl-NL" dirty="0"/>
              <a:t>Schreeuw niet en vloek niet. </a:t>
            </a:r>
          </a:p>
          <a:p>
            <a:pPr>
              <a:defRPr/>
            </a:pPr>
            <a:r>
              <a:rPr lang="nl-NL" dirty="0"/>
              <a:t>Wees goed en lief voor elkaar. En vergeef elkaar. </a:t>
            </a:r>
          </a:p>
          <a:p>
            <a:pPr>
              <a:defRPr/>
            </a:pPr>
            <a:r>
              <a:rPr lang="nl-NL" dirty="0"/>
              <a:t>Want God heeft ook jullie fouten vergeven, </a:t>
            </a:r>
          </a:p>
          <a:p>
            <a:pPr>
              <a:defRPr/>
            </a:pPr>
            <a:r>
              <a:rPr lang="nl-NL" dirty="0"/>
              <a:t>omdat Christus voor jullie gestorven is.</a:t>
            </a:r>
          </a:p>
        </p:txBody>
      </p:sp>
      <p:pic>
        <p:nvPicPr>
          <p:cNvPr id="8196" name="Afbeelding 5" descr="Afbeeldingsresultaten voor don't sh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5913"/>
            <a:ext cx="29305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6" descr="Afbeeldingsresultaten voor vrien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681413"/>
            <a:ext cx="269716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767</TotalTime>
  <Words>235</Words>
  <Application>Microsoft Office PowerPoint</Application>
  <PresentationFormat>Diavoorstelling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43</cp:revision>
  <dcterms:created xsi:type="dcterms:W3CDTF">2016-06-06T14:17:14Z</dcterms:created>
  <dcterms:modified xsi:type="dcterms:W3CDTF">2017-09-14T11:27:33Z</dcterms:modified>
</cp:coreProperties>
</file>