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45688" y="5108405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289933" y="5568465"/>
            <a:ext cx="4003287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</a:p>
          <a:p>
            <a:r>
              <a:rPr lang="en-US" dirty="0"/>
              <a:t>verschillende </a:t>
            </a:r>
            <a:r>
              <a:rPr lang="en-US" dirty="0" err="1"/>
              <a:t>delen</a:t>
            </a:r>
            <a:r>
              <a:rPr lang="en-US" dirty="0"/>
              <a:t>. </a:t>
            </a:r>
            <a:endParaRPr lang="nl-NL" dirty="0"/>
          </a:p>
        </p:txBody>
      </p:sp>
      <p:pic>
        <p:nvPicPr>
          <p:cNvPr id="2" name="Picture 6" descr="Image result for lichaamsdel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351" y="705894"/>
            <a:ext cx="4732200" cy="536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61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hand en vo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410" y="262983"/>
            <a:ext cx="5853924" cy="495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01083" y="5297976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301083" y="5718772"/>
            <a:ext cx="8842917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Stel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voet</a:t>
            </a:r>
            <a:r>
              <a:rPr lang="en-US" dirty="0"/>
              <a:t> </a:t>
            </a:r>
            <a:r>
              <a:rPr lang="en-US" dirty="0" err="1"/>
              <a:t>zegt</a:t>
            </a:r>
            <a:r>
              <a:rPr lang="en-US" dirty="0"/>
              <a:t>: </a:t>
            </a:r>
          </a:p>
          <a:p>
            <a:r>
              <a:rPr lang="en-US" dirty="0"/>
              <a:t>‘</a:t>
            </a:r>
            <a:r>
              <a:rPr lang="en-US" dirty="0" err="1"/>
              <a:t>Pech</a:t>
            </a:r>
            <a:r>
              <a:rPr lang="en-US" dirty="0"/>
              <a:t>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hoor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, want </a:t>
            </a: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geen</a:t>
            </a:r>
            <a:r>
              <a:rPr lang="en-US" dirty="0"/>
              <a:t> hand.’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?! </a:t>
            </a:r>
          </a:p>
          <a:p>
            <a:r>
              <a:rPr lang="en-US" dirty="0"/>
              <a:t>Je </a:t>
            </a:r>
            <a:r>
              <a:rPr lang="en-US" dirty="0" err="1"/>
              <a:t>voet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gewoon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102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3747" y="4796172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301083" y="5239269"/>
            <a:ext cx="8842917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Of </a:t>
            </a:r>
            <a:r>
              <a:rPr lang="en-US" dirty="0" err="1"/>
              <a:t>stel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oor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: </a:t>
            </a:r>
          </a:p>
          <a:p>
            <a:r>
              <a:rPr lang="en-US" dirty="0"/>
              <a:t>‘Wat jammer,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hoor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lichaam</a:t>
            </a:r>
            <a:r>
              <a:rPr lang="en-US" dirty="0"/>
              <a:t>, want </a:t>
            </a: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oog</a:t>
            </a:r>
            <a:r>
              <a:rPr lang="en-US" dirty="0"/>
              <a:t>.’ </a:t>
            </a:r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! Je </a:t>
            </a:r>
            <a:r>
              <a:rPr lang="en-US" dirty="0" err="1"/>
              <a:t>oor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gewoon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.</a:t>
            </a:r>
          </a:p>
          <a:p>
            <a:r>
              <a:rPr lang="en-US" dirty="0"/>
              <a:t>Het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maar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ogen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?! Dan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oren</a:t>
            </a:r>
            <a:r>
              <a:rPr lang="en-US" dirty="0"/>
              <a:t> </a:t>
            </a:r>
            <a:r>
              <a:rPr lang="en-US" dirty="0" err="1"/>
              <a:t>bestond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ruiken</a:t>
            </a:r>
            <a:r>
              <a:rPr lang="en-US" dirty="0"/>
              <a:t>. </a:t>
            </a:r>
            <a:endParaRPr lang="nl-NL" dirty="0"/>
          </a:p>
          <a:p>
            <a:endParaRPr lang="nl-NL" dirty="0"/>
          </a:p>
        </p:txBody>
      </p:sp>
      <p:pic>
        <p:nvPicPr>
          <p:cNvPr id="3074" name="Picture 2" descr="Image result for oor en o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116" y="401869"/>
            <a:ext cx="5944143" cy="418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51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01083" y="4863080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301083" y="5239269"/>
            <a:ext cx="8842917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God </a:t>
            </a:r>
            <a:r>
              <a:rPr lang="en-US" dirty="0" err="1"/>
              <a:t>heeft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precies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. Elk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.</a:t>
            </a:r>
            <a:endParaRPr lang="nl-NL" dirty="0"/>
          </a:p>
        </p:txBody>
      </p:sp>
      <p:pic>
        <p:nvPicPr>
          <p:cNvPr id="5122" name="Picture 2" descr="Image result for GOd schiep man en vrou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54"/>
          <a:stretch/>
        </p:blipFill>
        <p:spPr bwMode="auto">
          <a:xfrm>
            <a:off x="847492" y="401442"/>
            <a:ext cx="7482317" cy="393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11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3746" y="480651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434898" y="1157923"/>
            <a:ext cx="4928839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Elk </a:t>
            </a:r>
            <a:r>
              <a:rPr lang="en-US" dirty="0" err="1"/>
              <a:t>deel</a:t>
            </a:r>
            <a:r>
              <a:rPr lang="en-US" dirty="0"/>
              <a:t> van je </a:t>
            </a:r>
            <a:r>
              <a:rPr lang="en-US" dirty="0" err="1"/>
              <a:t>lichaam</a:t>
            </a:r>
            <a:r>
              <a:rPr lang="en-US" dirty="0"/>
              <a:t> is </a:t>
            </a:r>
            <a:r>
              <a:rPr lang="en-US" dirty="0" err="1"/>
              <a:t>nodig</a:t>
            </a:r>
            <a:r>
              <a:rPr lang="en-US" dirty="0"/>
              <a:t>. Je </a:t>
            </a:r>
            <a:r>
              <a:rPr lang="en-US" dirty="0" err="1"/>
              <a:t>oog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je hand.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hoofd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je </a:t>
            </a:r>
            <a:r>
              <a:rPr lang="en-US" dirty="0" err="1"/>
              <a:t>voeten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 van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lijken</a:t>
            </a:r>
            <a:r>
              <a:rPr lang="en-US" dirty="0"/>
              <a:t> </a:t>
            </a:r>
            <a:r>
              <a:rPr lang="en-US" dirty="0" err="1"/>
              <a:t>misschien</a:t>
            </a:r>
            <a:r>
              <a:rPr lang="en-US" dirty="0"/>
              <a:t> minder </a:t>
            </a:r>
            <a:r>
              <a:rPr lang="en-US" dirty="0" err="1"/>
              <a:t>belangrijk</a:t>
            </a:r>
            <a:r>
              <a:rPr lang="en-US" dirty="0"/>
              <a:t>, maar 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echt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!</a:t>
            </a:r>
            <a:endParaRPr lang="nl-NL" dirty="0"/>
          </a:p>
        </p:txBody>
      </p:sp>
      <p:pic>
        <p:nvPicPr>
          <p:cNvPr id="7170" name="Picture 2" descr="Image result for hu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31"/>
          <a:stretch/>
        </p:blipFill>
        <p:spPr bwMode="auto">
          <a:xfrm>
            <a:off x="5217817" y="482290"/>
            <a:ext cx="3284446" cy="637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14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3746" y="480651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  <p:sp>
        <p:nvSpPr>
          <p:cNvPr id="5" name="Rechthoek 4"/>
          <p:cNvSpPr/>
          <p:nvPr/>
        </p:nvSpPr>
        <p:spPr>
          <a:xfrm>
            <a:off x="434898" y="1157923"/>
            <a:ext cx="4928839" cy="338554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Sommige delen van je lichaam wil je niet aan iedereen laten zien. </a:t>
            </a:r>
            <a:r>
              <a:rPr lang="en-US" dirty="0" err="1"/>
              <a:t>Daarom</a:t>
            </a:r>
            <a:r>
              <a:rPr lang="en-US" dirty="0"/>
              <a:t> trek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onderbroek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.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 van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kleren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je </a:t>
            </a:r>
            <a:r>
              <a:rPr lang="en-US" dirty="0" err="1"/>
              <a:t>gezicht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God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zo </a:t>
            </a:r>
            <a:r>
              <a:rPr lang="en-US" dirty="0" err="1"/>
              <a:t>gemaakt</a:t>
            </a:r>
            <a:r>
              <a:rPr lang="en-US" dirty="0"/>
              <a:t>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wilde</a:t>
            </a:r>
            <a:r>
              <a:rPr lang="en-US" dirty="0"/>
              <a:t> dat. God </a:t>
            </a:r>
            <a:r>
              <a:rPr lang="en-US" dirty="0" err="1"/>
              <a:t>heeft</a:t>
            </a:r>
            <a:r>
              <a:rPr lang="en-US" dirty="0"/>
              <a:t>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prachtig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,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onderdelen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ergens</a:t>
            </a:r>
            <a:r>
              <a:rPr lang="en-US" dirty="0"/>
              <a:t> </a:t>
            </a:r>
            <a:r>
              <a:rPr lang="en-US" dirty="0" err="1"/>
              <a:t>pijn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reageert</a:t>
            </a:r>
            <a:r>
              <a:rPr lang="en-US" dirty="0"/>
              <a:t> je hele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erop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onderdeel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verzorgt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genieten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van.</a:t>
            </a:r>
            <a:endParaRPr lang="nl-NL" dirty="0"/>
          </a:p>
          <a:p>
            <a:r>
              <a:rPr lang="en-US" dirty="0"/>
              <a:t> </a:t>
            </a:r>
            <a:endParaRPr lang="nl-NL" dirty="0"/>
          </a:p>
        </p:txBody>
      </p:sp>
      <p:pic>
        <p:nvPicPr>
          <p:cNvPr id="7170" name="Picture 2" descr="Image result for hum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31"/>
          <a:stretch/>
        </p:blipFill>
        <p:spPr bwMode="auto">
          <a:xfrm>
            <a:off x="5217817" y="482290"/>
            <a:ext cx="3284446" cy="637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07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591015" y="5439991"/>
            <a:ext cx="4928839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Zo is het </a:t>
            </a:r>
            <a:r>
              <a:rPr lang="en-US" dirty="0" err="1"/>
              <a:t>ook</a:t>
            </a:r>
            <a:r>
              <a:rPr lang="en-US" dirty="0"/>
              <a:t> met de </a:t>
            </a:r>
            <a:r>
              <a:rPr lang="en-US" dirty="0" err="1"/>
              <a:t>kerk</a:t>
            </a:r>
            <a:r>
              <a:rPr lang="en-US" dirty="0"/>
              <a:t>. </a:t>
            </a:r>
          </a:p>
          <a:p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kerk</a:t>
            </a:r>
            <a:r>
              <a:rPr lang="en-US" dirty="0"/>
              <a:t>. </a:t>
            </a:r>
          </a:p>
          <a:p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erbij</a:t>
            </a:r>
            <a:r>
              <a:rPr lang="en-US" dirty="0"/>
              <a:t>. </a:t>
            </a:r>
          </a:p>
          <a:p>
            <a:r>
              <a:rPr lang="en-US" dirty="0"/>
              <a:t>Want we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.</a:t>
            </a:r>
            <a:endParaRPr lang="nl-NL" dirty="0"/>
          </a:p>
        </p:txBody>
      </p:sp>
      <p:pic>
        <p:nvPicPr>
          <p:cNvPr id="8198" name="Picture 6" descr="Image result for church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617" y="267628"/>
            <a:ext cx="5409071" cy="405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546409" y="4863081"/>
            <a:ext cx="227484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1 Korintiërs 12: 14-27</a:t>
            </a:r>
          </a:p>
        </p:txBody>
      </p:sp>
    </p:spTree>
    <p:extLst>
      <p:ext uri="{BB962C8B-B14F-4D97-AF65-F5344CB8AC3E}">
        <p14:creationId xmlns:p14="http://schemas.microsoft.com/office/powerpoint/2010/main" val="254798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624469" y="3566586"/>
            <a:ext cx="5673461" cy="286232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Liefde</a:t>
            </a:r>
            <a:r>
              <a:rPr lang="en-US" dirty="0"/>
              <a:t> is….</a:t>
            </a:r>
            <a:endParaRPr lang="nl-NL" dirty="0"/>
          </a:p>
          <a:p>
            <a:r>
              <a:rPr lang="en-US" dirty="0" err="1"/>
              <a:t>Geduldig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vriendelijk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Liefde</a:t>
            </a:r>
            <a:r>
              <a:rPr lang="en-US" dirty="0"/>
              <a:t> is…</a:t>
            </a:r>
            <a:endParaRPr lang="nl-NL" dirty="0"/>
          </a:p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jaloers</a:t>
            </a:r>
            <a:r>
              <a:rPr lang="en-US" dirty="0"/>
              <a:t> of trots </a:t>
            </a:r>
            <a:r>
              <a:rPr lang="en-US" dirty="0" err="1"/>
              <a:t>zijn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Liefde</a:t>
            </a:r>
            <a:r>
              <a:rPr lang="en-US" dirty="0"/>
              <a:t> is…</a:t>
            </a:r>
            <a:endParaRPr lang="nl-NL" dirty="0"/>
          </a:p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onaardig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of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maar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Liefde</a:t>
            </a:r>
            <a:r>
              <a:rPr lang="en-US" dirty="0"/>
              <a:t> is…</a:t>
            </a:r>
            <a:endParaRPr lang="nl-NL" dirty="0"/>
          </a:p>
          <a:p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ruzie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of </a:t>
            </a:r>
            <a:r>
              <a:rPr lang="en-US" dirty="0" err="1"/>
              <a:t>terugvechten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Liefde</a:t>
            </a:r>
            <a:r>
              <a:rPr lang="en-US" dirty="0"/>
              <a:t> is…</a:t>
            </a:r>
            <a:endParaRPr lang="nl-NL" dirty="0"/>
          </a:p>
          <a:p>
            <a:r>
              <a:rPr lang="en-US" dirty="0" err="1"/>
              <a:t>Blij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van het </a:t>
            </a:r>
            <a:r>
              <a:rPr lang="en-US" dirty="0" err="1"/>
              <a:t>goede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46408" y="3123491"/>
            <a:ext cx="245326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Korintiërs</a:t>
            </a:r>
            <a:r>
              <a:rPr lang="en-US" b="1" dirty="0"/>
              <a:t> 12: 13:4-8a</a:t>
            </a:r>
            <a:endParaRPr lang="nl-NL" dirty="0"/>
          </a:p>
        </p:txBody>
      </p:sp>
      <p:pic>
        <p:nvPicPr>
          <p:cNvPr id="2050" name="Picture 2" descr="Image result for liefde is 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284434"/>
            <a:ext cx="50673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80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512957" y="4692860"/>
            <a:ext cx="7030843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Door de </a:t>
            </a:r>
            <a:r>
              <a:rPr lang="en-US" dirty="0" err="1"/>
              <a:t>liefde</a:t>
            </a:r>
            <a:r>
              <a:rPr lang="en-US" dirty="0"/>
              <a:t> kun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onaardig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Door de </a:t>
            </a:r>
            <a:r>
              <a:rPr lang="en-US" dirty="0" err="1"/>
              <a:t>liefde</a:t>
            </a:r>
            <a:r>
              <a:rPr lang="en-US" dirty="0"/>
              <a:t> </a:t>
            </a:r>
            <a:r>
              <a:rPr lang="en-US" dirty="0" err="1"/>
              <a:t>blijf</a:t>
            </a:r>
            <a:r>
              <a:rPr lang="en-US" dirty="0"/>
              <a:t> je </a:t>
            </a:r>
            <a:r>
              <a:rPr lang="en-US" dirty="0" err="1"/>
              <a:t>geloven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op God </a:t>
            </a:r>
            <a:r>
              <a:rPr lang="en-US" dirty="0" err="1"/>
              <a:t>vertrouwen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Door de </a:t>
            </a:r>
            <a:r>
              <a:rPr lang="en-US" dirty="0" err="1"/>
              <a:t>liefde</a:t>
            </a:r>
            <a:r>
              <a:rPr lang="en-US" dirty="0"/>
              <a:t> </a:t>
            </a:r>
            <a:r>
              <a:rPr lang="en-US" dirty="0" err="1"/>
              <a:t>blijf</a:t>
            </a:r>
            <a:r>
              <a:rPr lang="en-US" dirty="0"/>
              <a:t> je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kun je </a:t>
            </a:r>
            <a:r>
              <a:rPr lang="en-US" dirty="0" err="1"/>
              <a:t>volhouden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het </a:t>
            </a:r>
            <a:r>
              <a:rPr lang="en-US" dirty="0" err="1"/>
              <a:t>moeilijk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. 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01803" y="4238613"/>
            <a:ext cx="245326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Korintiërs</a:t>
            </a:r>
            <a:r>
              <a:rPr lang="en-US" b="1" dirty="0"/>
              <a:t> 12: 13:4-8a</a:t>
            </a:r>
            <a:endParaRPr lang="nl-NL" dirty="0"/>
          </a:p>
        </p:txBody>
      </p:sp>
      <p:pic>
        <p:nvPicPr>
          <p:cNvPr id="2050" name="Picture 2" descr="Image result for liefde is 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284434"/>
            <a:ext cx="50673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7265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425</Words>
  <Application>Microsoft Office PowerPoint</Application>
  <PresentationFormat>Diavoorstelling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32</cp:revision>
  <dcterms:created xsi:type="dcterms:W3CDTF">2016-06-06T14:17:14Z</dcterms:created>
  <dcterms:modified xsi:type="dcterms:W3CDTF">2016-11-22T16:07:59Z</dcterms:modified>
</cp:coreProperties>
</file>