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22-11-2016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images.slideplayer.nl/8/2220367/slides/slide_14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4" t="25000" r="31891" b="42094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096178" y="3721079"/>
            <a:ext cx="1779718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Rechters</a:t>
            </a:r>
            <a:r>
              <a:rPr lang="en-US" b="1" dirty="0"/>
              <a:t> 6:14-16</a:t>
            </a:r>
            <a:endParaRPr lang="en-US" sz="1400" i="1" dirty="0"/>
          </a:p>
        </p:txBody>
      </p:sp>
      <p:sp>
        <p:nvSpPr>
          <p:cNvPr id="5" name="Rechthoek 4"/>
          <p:cNvSpPr/>
          <p:nvPr/>
        </p:nvSpPr>
        <p:spPr>
          <a:xfrm>
            <a:off x="3222702" y="4248617"/>
            <a:ext cx="5675972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De Engel van de </a:t>
            </a:r>
            <a:r>
              <a:rPr lang="en-US" dirty="0" err="1"/>
              <a:t>Heer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Gideon: </a:t>
            </a:r>
            <a:endParaRPr lang="nl-NL" dirty="0"/>
          </a:p>
          <a:p>
            <a:r>
              <a:rPr lang="en-US" dirty="0"/>
              <a:t>‘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zien</a:t>
            </a:r>
            <a:r>
              <a:rPr lang="en-US" dirty="0"/>
              <a:t> hoe dapper je bent.</a:t>
            </a:r>
            <a:endParaRPr lang="nl-NL" dirty="0"/>
          </a:p>
          <a:p>
            <a:r>
              <a:rPr lang="en-US" dirty="0" err="1"/>
              <a:t>Jij</a:t>
            </a:r>
            <a:r>
              <a:rPr lang="en-US" dirty="0"/>
              <a:t> mag </a:t>
            </a:r>
            <a:r>
              <a:rPr lang="en-US" dirty="0" err="1"/>
              <a:t>Israël</a:t>
            </a:r>
            <a:r>
              <a:rPr lang="en-US" dirty="0"/>
              <a:t> </a:t>
            </a:r>
            <a:r>
              <a:rPr lang="en-US" dirty="0" err="1"/>
              <a:t>bevrijden</a:t>
            </a:r>
            <a:r>
              <a:rPr lang="en-US" dirty="0"/>
              <a:t>.’</a:t>
            </a:r>
            <a:endParaRPr lang="nl-NL" dirty="0"/>
          </a:p>
          <a:p>
            <a:r>
              <a:rPr lang="en-US" dirty="0"/>
              <a:t>Maar Gideon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onzeker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</a:t>
            </a:r>
            <a:endParaRPr lang="nl-NL" dirty="0"/>
          </a:p>
          <a:p>
            <a:r>
              <a:rPr lang="en-US" dirty="0"/>
              <a:t>‘Hoe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ooit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? </a:t>
            </a:r>
          </a:p>
          <a:p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onbelangrijk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ook</a:t>
            </a:r>
            <a:r>
              <a:rPr lang="en-US" dirty="0"/>
              <a:t> nog de </a:t>
            </a:r>
            <a:r>
              <a:rPr lang="en-US" dirty="0" err="1"/>
              <a:t>jongste</a:t>
            </a:r>
            <a:r>
              <a:rPr lang="en-US" dirty="0"/>
              <a:t> </a:t>
            </a:r>
            <a:r>
              <a:rPr lang="en-US" dirty="0" err="1"/>
              <a:t>thuis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Maar de </a:t>
            </a:r>
            <a:r>
              <a:rPr lang="en-US" dirty="0" err="1"/>
              <a:t>engel</a:t>
            </a:r>
            <a:r>
              <a:rPr lang="en-US" dirty="0"/>
              <a:t> </a:t>
            </a:r>
            <a:r>
              <a:rPr lang="en-US" dirty="0" err="1"/>
              <a:t>zei</a:t>
            </a:r>
            <a:r>
              <a:rPr lang="en-US" dirty="0"/>
              <a:t>: ‘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je </a:t>
            </a:r>
            <a:r>
              <a:rPr lang="en-US" dirty="0" err="1"/>
              <a:t>helpen</a:t>
            </a:r>
            <a:r>
              <a:rPr lang="en-US" dirty="0"/>
              <a:t>, </a:t>
            </a:r>
          </a:p>
          <a:p>
            <a:r>
              <a:rPr lang="en-US" dirty="0" err="1"/>
              <a:t>dan</a:t>
            </a:r>
            <a:r>
              <a:rPr lang="en-US" dirty="0"/>
              <a:t> is het </a:t>
            </a:r>
            <a:r>
              <a:rPr lang="en-US" dirty="0" err="1"/>
              <a:t>alsof</a:t>
            </a:r>
            <a:r>
              <a:rPr lang="en-US" dirty="0"/>
              <a:t> je maar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één</a:t>
            </a:r>
            <a:r>
              <a:rPr lang="en-US" dirty="0"/>
              <a:t> man </a:t>
            </a:r>
            <a:r>
              <a:rPr lang="en-US" dirty="0" err="1"/>
              <a:t>hoeft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vechten</a:t>
            </a:r>
            <a:r>
              <a:rPr lang="en-US" dirty="0"/>
              <a:t>!’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026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images.slideplayer.nl/8/2220307/slides/slide_1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8" t="30983" r="19231" b="769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404803" y="3520357"/>
            <a:ext cx="2494978" cy="584775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Rechters</a:t>
            </a:r>
            <a:r>
              <a:rPr lang="en-US" b="1" dirty="0"/>
              <a:t> 6: 36-40</a:t>
            </a:r>
            <a:endParaRPr lang="nl-NL" dirty="0"/>
          </a:p>
          <a:p>
            <a:r>
              <a:rPr lang="en-US" sz="1400" i="1" dirty="0"/>
              <a:t>Gideon </a:t>
            </a:r>
            <a:r>
              <a:rPr lang="en-US" sz="1400" i="1" dirty="0" err="1"/>
              <a:t>blijft</a:t>
            </a:r>
            <a:r>
              <a:rPr lang="en-US" sz="1400" i="1" dirty="0"/>
              <a:t> nog steeds </a:t>
            </a:r>
            <a:r>
              <a:rPr lang="en-US" sz="1400" i="1" dirty="0" err="1"/>
              <a:t>onzeker</a:t>
            </a:r>
            <a:endParaRPr lang="nl-NL" sz="1400" dirty="0"/>
          </a:p>
        </p:txBody>
      </p:sp>
      <p:sp>
        <p:nvSpPr>
          <p:cNvPr id="5" name="Rechthoek 4"/>
          <p:cNvSpPr/>
          <p:nvPr/>
        </p:nvSpPr>
        <p:spPr>
          <a:xfrm>
            <a:off x="4270916" y="4337826"/>
            <a:ext cx="4705815" cy="230832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‘U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gezegd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Israël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bevrijden</a:t>
            </a:r>
            <a:r>
              <a:rPr lang="en-US" dirty="0"/>
              <a:t>, </a:t>
            </a:r>
          </a:p>
          <a:p>
            <a:r>
              <a:rPr lang="en-US" dirty="0"/>
              <a:t>maar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twijfel</a:t>
            </a:r>
            <a:r>
              <a:rPr lang="en-US" dirty="0"/>
              <a:t> of </a:t>
            </a:r>
            <a:r>
              <a:rPr lang="en-US" dirty="0" err="1"/>
              <a:t>ik</a:t>
            </a:r>
            <a:r>
              <a:rPr lang="en-US" dirty="0"/>
              <a:t> het </a:t>
            </a:r>
            <a:r>
              <a:rPr lang="en-US" dirty="0" err="1"/>
              <a:t>kan.</a:t>
            </a:r>
            <a:r>
              <a:rPr lang="en-US" dirty="0"/>
              <a:t> </a:t>
            </a:r>
            <a:endParaRPr lang="nl-NL" dirty="0"/>
          </a:p>
          <a:p>
            <a:r>
              <a:rPr lang="en-US" dirty="0"/>
              <a:t>Wilt U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teken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? </a:t>
            </a:r>
            <a:endParaRPr lang="nl-NL" dirty="0"/>
          </a:p>
          <a:p>
            <a:r>
              <a:rPr lang="en-US" dirty="0" err="1"/>
              <a:t>Ik</a:t>
            </a:r>
            <a:r>
              <a:rPr lang="en-US" dirty="0"/>
              <a:t> leg </a:t>
            </a:r>
            <a:r>
              <a:rPr lang="en-US" dirty="0" err="1"/>
              <a:t>buiten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schapenvel</a:t>
            </a:r>
            <a:r>
              <a:rPr lang="en-US" dirty="0"/>
              <a:t> </a:t>
            </a:r>
            <a:r>
              <a:rPr lang="en-US" dirty="0" err="1"/>
              <a:t>neer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Als</a:t>
            </a:r>
            <a:r>
              <a:rPr lang="en-US" dirty="0"/>
              <a:t> het </a:t>
            </a:r>
            <a:r>
              <a:rPr lang="en-US" dirty="0" err="1"/>
              <a:t>morgenvroeg</a:t>
            </a:r>
            <a:r>
              <a:rPr lang="en-US" dirty="0"/>
              <a:t> </a:t>
            </a:r>
            <a:r>
              <a:rPr lang="en-US" dirty="0" err="1"/>
              <a:t>nat</a:t>
            </a:r>
            <a:r>
              <a:rPr lang="en-US" dirty="0"/>
              <a:t> is,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erom</a:t>
            </a:r>
            <a:r>
              <a:rPr lang="en-US" dirty="0"/>
              <a:t> is </a:t>
            </a:r>
            <a:r>
              <a:rPr lang="en-US" dirty="0" err="1"/>
              <a:t>droog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weet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genoeg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Dan </a:t>
            </a:r>
            <a:r>
              <a:rPr lang="en-US" dirty="0" err="1"/>
              <a:t>zult</a:t>
            </a:r>
            <a:r>
              <a:rPr lang="en-US" dirty="0"/>
              <a:t> U </a:t>
            </a:r>
            <a:r>
              <a:rPr lang="en-US" dirty="0" err="1"/>
              <a:t>mij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.’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volgende</a:t>
            </a:r>
            <a:r>
              <a:rPr lang="en-US" dirty="0"/>
              <a:t> dag was het </a:t>
            </a:r>
            <a:r>
              <a:rPr lang="en-US" dirty="0" err="1"/>
              <a:t>schapenvel</a:t>
            </a:r>
            <a:r>
              <a:rPr lang="en-US" dirty="0"/>
              <a:t> </a:t>
            </a:r>
            <a:r>
              <a:rPr lang="en-US" dirty="0" err="1"/>
              <a:t>kletsnat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970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http://images.slideplayer.nl/8/2220307/slides/slide_14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8" t="30983" r="19231" b="769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6460559" y="4133674"/>
            <a:ext cx="2494978" cy="584775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/>
              <a:t>Rechters</a:t>
            </a:r>
            <a:r>
              <a:rPr lang="en-US" b="1" dirty="0"/>
              <a:t> 6: 36-40</a:t>
            </a:r>
            <a:endParaRPr lang="nl-NL" dirty="0"/>
          </a:p>
          <a:p>
            <a:r>
              <a:rPr lang="en-US" sz="1400" i="1" dirty="0"/>
              <a:t>Gideon </a:t>
            </a:r>
            <a:r>
              <a:rPr lang="en-US" sz="1400" i="1" dirty="0" err="1"/>
              <a:t>blijft</a:t>
            </a:r>
            <a:r>
              <a:rPr lang="en-US" sz="1400" i="1" dirty="0"/>
              <a:t> nog steeds </a:t>
            </a:r>
            <a:r>
              <a:rPr lang="en-US" sz="1400" i="1" dirty="0" err="1"/>
              <a:t>onzeker</a:t>
            </a:r>
            <a:endParaRPr lang="nl-NL" sz="1400" dirty="0"/>
          </a:p>
        </p:txBody>
      </p:sp>
      <p:sp>
        <p:nvSpPr>
          <p:cNvPr id="5" name="Rechthoek 4"/>
          <p:cNvSpPr/>
          <p:nvPr/>
        </p:nvSpPr>
        <p:spPr>
          <a:xfrm>
            <a:off x="1159727" y="4917690"/>
            <a:ext cx="7805854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Maar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bleef</a:t>
            </a:r>
            <a:r>
              <a:rPr lang="en-US" dirty="0"/>
              <a:t> Gideon </a:t>
            </a:r>
            <a:r>
              <a:rPr lang="en-US" dirty="0" err="1"/>
              <a:t>onzeker</a:t>
            </a:r>
            <a:r>
              <a:rPr lang="en-US" dirty="0"/>
              <a:t>. 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/>
              <a:t>vroeg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om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teken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‘</a:t>
            </a:r>
            <a:r>
              <a:rPr lang="en-US" dirty="0" err="1"/>
              <a:t>Ik</a:t>
            </a:r>
            <a:r>
              <a:rPr lang="en-US" dirty="0"/>
              <a:t> hoop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U boos op me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nog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keer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vraag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Wilt U </a:t>
            </a:r>
            <a:r>
              <a:rPr lang="en-US" dirty="0" err="1"/>
              <a:t>morgenvroeg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schapenvel</a:t>
            </a:r>
            <a:r>
              <a:rPr lang="en-US" dirty="0"/>
              <a:t> </a:t>
            </a:r>
            <a:r>
              <a:rPr lang="en-US" dirty="0" err="1"/>
              <a:t>droog</a:t>
            </a:r>
            <a:r>
              <a:rPr lang="en-US" dirty="0"/>
              <a:t> is?’ </a:t>
            </a:r>
            <a:endParaRPr lang="nl-NL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deed God wat Gideon </a:t>
            </a:r>
            <a:r>
              <a:rPr lang="en-US" dirty="0" err="1"/>
              <a:t>vroeg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ochtend</a:t>
            </a:r>
            <a:r>
              <a:rPr lang="en-US" dirty="0"/>
              <a:t> was het </a:t>
            </a:r>
            <a:r>
              <a:rPr lang="en-US" dirty="0" err="1"/>
              <a:t>schapenvel</a:t>
            </a:r>
            <a:r>
              <a:rPr lang="en-US" dirty="0"/>
              <a:t> </a:t>
            </a:r>
            <a:r>
              <a:rPr lang="en-US" dirty="0" err="1"/>
              <a:t>droog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grond</a:t>
            </a:r>
            <a:r>
              <a:rPr lang="en-US" dirty="0"/>
              <a:t> </a:t>
            </a:r>
            <a:r>
              <a:rPr lang="en-US" dirty="0" err="1"/>
              <a:t>erom</a:t>
            </a:r>
            <a:r>
              <a:rPr lang="en-US" dirty="0"/>
              <a:t> </a:t>
            </a:r>
            <a:r>
              <a:rPr lang="en-US" dirty="0" err="1"/>
              <a:t>heen</a:t>
            </a:r>
            <a:r>
              <a:rPr lang="en-US" dirty="0"/>
              <a:t> was nat.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29535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223</Words>
  <Application>Microsoft Office PowerPoint</Application>
  <PresentationFormat>Diavoorstelling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23</cp:revision>
  <dcterms:created xsi:type="dcterms:W3CDTF">2016-06-06T14:17:14Z</dcterms:created>
  <dcterms:modified xsi:type="dcterms:W3CDTF">2016-11-22T15:23:42Z</dcterms:modified>
</cp:coreProperties>
</file>