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1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07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7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6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8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2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4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4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0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3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4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http://images.slideplayer.nl/8/2220367/slides/slide_14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94" t="25000" r="31891" b="42094"/>
          <a:stretch/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7096178" y="3721079"/>
            <a:ext cx="1779718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err="1"/>
              <a:t>Rechters</a:t>
            </a:r>
            <a:r>
              <a:rPr lang="en-US" b="1" dirty="0"/>
              <a:t> 6:14-16</a:t>
            </a:r>
            <a:endParaRPr lang="en-US" sz="1400" i="1" dirty="0"/>
          </a:p>
        </p:txBody>
      </p:sp>
      <p:sp>
        <p:nvSpPr>
          <p:cNvPr id="5" name="Rechthoek 4"/>
          <p:cNvSpPr/>
          <p:nvPr/>
        </p:nvSpPr>
        <p:spPr>
          <a:xfrm>
            <a:off x="3222702" y="4248617"/>
            <a:ext cx="5675972" cy="2308324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De Engel van de </a:t>
            </a:r>
            <a:r>
              <a:rPr lang="en-US" dirty="0" err="1"/>
              <a:t>Heer</a:t>
            </a:r>
            <a:r>
              <a:rPr lang="en-US" dirty="0"/>
              <a:t> </a:t>
            </a:r>
            <a:r>
              <a:rPr lang="en-US" dirty="0" err="1"/>
              <a:t>zei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Gideon: </a:t>
            </a:r>
            <a:endParaRPr lang="nl-NL" dirty="0"/>
          </a:p>
          <a:p>
            <a:r>
              <a:rPr lang="en-US" dirty="0"/>
              <a:t>‘</a:t>
            </a:r>
            <a:r>
              <a:rPr lang="en-US" dirty="0" err="1"/>
              <a:t>Laat</a:t>
            </a:r>
            <a:r>
              <a:rPr lang="en-US" dirty="0"/>
              <a:t> </a:t>
            </a:r>
            <a:r>
              <a:rPr lang="en-US" dirty="0" err="1"/>
              <a:t>zien</a:t>
            </a:r>
            <a:r>
              <a:rPr lang="en-US" dirty="0"/>
              <a:t> hoe dapper je bent.</a:t>
            </a:r>
            <a:endParaRPr lang="nl-NL" dirty="0"/>
          </a:p>
          <a:p>
            <a:r>
              <a:rPr lang="en-US" dirty="0" err="1"/>
              <a:t>Jij</a:t>
            </a:r>
            <a:r>
              <a:rPr lang="en-US" dirty="0"/>
              <a:t> mag </a:t>
            </a:r>
            <a:r>
              <a:rPr lang="en-US" dirty="0" err="1"/>
              <a:t>Israël</a:t>
            </a:r>
            <a:r>
              <a:rPr lang="en-US" dirty="0"/>
              <a:t> </a:t>
            </a:r>
            <a:r>
              <a:rPr lang="en-US" dirty="0" err="1"/>
              <a:t>bevrijden</a:t>
            </a:r>
            <a:r>
              <a:rPr lang="en-US" dirty="0"/>
              <a:t>.’</a:t>
            </a:r>
            <a:endParaRPr lang="nl-NL" dirty="0"/>
          </a:p>
          <a:p>
            <a:r>
              <a:rPr lang="en-US" dirty="0"/>
              <a:t>Maar Gideon </a:t>
            </a:r>
            <a:r>
              <a:rPr lang="en-US" dirty="0" err="1"/>
              <a:t>werd</a:t>
            </a:r>
            <a:r>
              <a:rPr lang="en-US" dirty="0"/>
              <a:t> </a:t>
            </a:r>
            <a:r>
              <a:rPr lang="en-US" dirty="0" err="1"/>
              <a:t>onzeker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zei</a:t>
            </a:r>
            <a:r>
              <a:rPr lang="en-US" dirty="0"/>
              <a:t>: </a:t>
            </a:r>
            <a:endParaRPr lang="nl-NL" dirty="0"/>
          </a:p>
          <a:p>
            <a:r>
              <a:rPr lang="en-US" dirty="0"/>
              <a:t>‘Hoe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ooit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? </a:t>
            </a:r>
          </a:p>
          <a:p>
            <a:r>
              <a:rPr lang="en-US" dirty="0" err="1"/>
              <a:t>Ik</a:t>
            </a:r>
            <a:r>
              <a:rPr lang="en-US" dirty="0"/>
              <a:t> ben </a:t>
            </a:r>
            <a:r>
              <a:rPr lang="en-US" dirty="0" err="1"/>
              <a:t>onbelangrijk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ben </a:t>
            </a:r>
            <a:r>
              <a:rPr lang="en-US" dirty="0" err="1"/>
              <a:t>ook</a:t>
            </a:r>
            <a:r>
              <a:rPr lang="en-US" dirty="0"/>
              <a:t> nog de </a:t>
            </a:r>
            <a:r>
              <a:rPr lang="en-US" dirty="0" err="1"/>
              <a:t>jongste</a:t>
            </a:r>
            <a:r>
              <a:rPr lang="en-US" dirty="0"/>
              <a:t> </a:t>
            </a:r>
            <a:r>
              <a:rPr lang="en-US" dirty="0" err="1"/>
              <a:t>thuis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Maar de </a:t>
            </a:r>
            <a:r>
              <a:rPr lang="en-US" dirty="0" err="1"/>
              <a:t>engel</a:t>
            </a:r>
            <a:r>
              <a:rPr lang="en-US" dirty="0"/>
              <a:t> </a:t>
            </a:r>
            <a:r>
              <a:rPr lang="en-US" dirty="0" err="1"/>
              <a:t>zei</a:t>
            </a:r>
            <a:r>
              <a:rPr lang="en-US" dirty="0"/>
              <a:t>: ‘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zal</a:t>
            </a:r>
            <a:r>
              <a:rPr lang="en-US" dirty="0"/>
              <a:t> je </a:t>
            </a:r>
            <a:r>
              <a:rPr lang="en-US" dirty="0" err="1"/>
              <a:t>helpen</a:t>
            </a:r>
            <a:r>
              <a:rPr lang="en-US" dirty="0"/>
              <a:t>, </a:t>
            </a:r>
          </a:p>
          <a:p>
            <a:r>
              <a:rPr lang="en-US" dirty="0" err="1"/>
              <a:t>dan</a:t>
            </a:r>
            <a:r>
              <a:rPr lang="en-US" dirty="0"/>
              <a:t> is het </a:t>
            </a:r>
            <a:r>
              <a:rPr lang="en-US" dirty="0" err="1"/>
              <a:t>alsof</a:t>
            </a:r>
            <a:r>
              <a:rPr lang="en-US" dirty="0"/>
              <a:t> je maar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één</a:t>
            </a:r>
            <a:r>
              <a:rPr lang="en-US" dirty="0"/>
              <a:t> man </a:t>
            </a:r>
            <a:r>
              <a:rPr lang="en-US" dirty="0" err="1"/>
              <a:t>hoeft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vechten</a:t>
            </a:r>
            <a:r>
              <a:rPr lang="en-US" dirty="0"/>
              <a:t>!’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0261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http://images.slideplayer.nl/8/2220307/slides/slide_14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08" t="30983" r="19231" b="7692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6404803" y="3520357"/>
            <a:ext cx="2494978" cy="584775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err="1"/>
              <a:t>Rechters</a:t>
            </a:r>
            <a:r>
              <a:rPr lang="en-US" b="1" dirty="0"/>
              <a:t> 6: 36-40</a:t>
            </a:r>
            <a:endParaRPr lang="nl-NL" dirty="0"/>
          </a:p>
          <a:p>
            <a:r>
              <a:rPr lang="en-US" sz="1400" i="1" dirty="0"/>
              <a:t>Gideon </a:t>
            </a:r>
            <a:r>
              <a:rPr lang="en-US" sz="1400" i="1" dirty="0" err="1"/>
              <a:t>blijft</a:t>
            </a:r>
            <a:r>
              <a:rPr lang="en-US" sz="1400" i="1" dirty="0"/>
              <a:t> nog steeds </a:t>
            </a:r>
            <a:r>
              <a:rPr lang="en-US" sz="1400" i="1" dirty="0" err="1"/>
              <a:t>onzeker</a:t>
            </a:r>
            <a:endParaRPr lang="nl-NL" sz="1400" dirty="0"/>
          </a:p>
        </p:txBody>
      </p:sp>
      <p:sp>
        <p:nvSpPr>
          <p:cNvPr id="5" name="Rechthoek 4"/>
          <p:cNvSpPr/>
          <p:nvPr/>
        </p:nvSpPr>
        <p:spPr>
          <a:xfrm>
            <a:off x="4270916" y="4337826"/>
            <a:ext cx="4705815" cy="2308324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‘U </a:t>
            </a:r>
            <a:r>
              <a:rPr lang="en-US" dirty="0" err="1"/>
              <a:t>hebt</a:t>
            </a:r>
            <a:r>
              <a:rPr lang="en-US" dirty="0"/>
              <a:t> </a:t>
            </a:r>
            <a:r>
              <a:rPr lang="en-US" dirty="0" err="1"/>
              <a:t>gezegd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Israël</a:t>
            </a:r>
            <a:r>
              <a:rPr lang="en-US" dirty="0"/>
              <a:t>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bevrijden</a:t>
            </a:r>
            <a:r>
              <a:rPr lang="en-US" dirty="0"/>
              <a:t>, </a:t>
            </a:r>
          </a:p>
          <a:p>
            <a:r>
              <a:rPr lang="en-US" dirty="0"/>
              <a:t>maar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twijfel</a:t>
            </a:r>
            <a:r>
              <a:rPr lang="en-US" dirty="0"/>
              <a:t> of </a:t>
            </a:r>
            <a:r>
              <a:rPr lang="en-US" dirty="0" err="1"/>
              <a:t>ik</a:t>
            </a:r>
            <a:r>
              <a:rPr lang="en-US" dirty="0"/>
              <a:t> het </a:t>
            </a:r>
            <a:r>
              <a:rPr lang="en-US" dirty="0" err="1"/>
              <a:t>kan.</a:t>
            </a:r>
            <a:r>
              <a:rPr lang="en-US" dirty="0"/>
              <a:t> </a:t>
            </a:r>
            <a:endParaRPr lang="nl-NL" dirty="0"/>
          </a:p>
          <a:p>
            <a:r>
              <a:rPr lang="en-US" dirty="0"/>
              <a:t>Wilt U </a:t>
            </a:r>
            <a:r>
              <a:rPr lang="en-US" dirty="0" err="1"/>
              <a:t>mij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teken</a:t>
            </a:r>
            <a:r>
              <a:rPr lang="en-US" dirty="0"/>
              <a:t> </a:t>
            </a:r>
            <a:r>
              <a:rPr lang="en-US" dirty="0" err="1"/>
              <a:t>geven</a:t>
            </a:r>
            <a:r>
              <a:rPr lang="en-US" dirty="0"/>
              <a:t>? </a:t>
            </a:r>
            <a:endParaRPr lang="nl-NL" dirty="0"/>
          </a:p>
          <a:p>
            <a:r>
              <a:rPr lang="en-US" dirty="0" err="1"/>
              <a:t>Ik</a:t>
            </a:r>
            <a:r>
              <a:rPr lang="en-US" dirty="0"/>
              <a:t> leg </a:t>
            </a:r>
            <a:r>
              <a:rPr lang="en-US" dirty="0" err="1"/>
              <a:t>buiten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schapenvel</a:t>
            </a:r>
            <a:r>
              <a:rPr lang="en-US" dirty="0"/>
              <a:t> </a:t>
            </a:r>
            <a:r>
              <a:rPr lang="en-US" dirty="0" err="1"/>
              <a:t>neer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Als</a:t>
            </a:r>
            <a:r>
              <a:rPr lang="en-US" dirty="0"/>
              <a:t> het </a:t>
            </a:r>
            <a:r>
              <a:rPr lang="en-US" dirty="0" err="1"/>
              <a:t>morgenvroeg</a:t>
            </a:r>
            <a:r>
              <a:rPr lang="en-US" dirty="0"/>
              <a:t> </a:t>
            </a:r>
            <a:r>
              <a:rPr lang="en-US" dirty="0" err="1"/>
              <a:t>nat</a:t>
            </a:r>
            <a:r>
              <a:rPr lang="en-US" dirty="0"/>
              <a:t> is, </a:t>
            </a:r>
            <a:endParaRPr lang="nl-NL" dirty="0"/>
          </a:p>
          <a:p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grond</a:t>
            </a:r>
            <a:r>
              <a:rPr lang="en-US" dirty="0"/>
              <a:t> </a:t>
            </a:r>
            <a:r>
              <a:rPr lang="en-US" dirty="0" err="1"/>
              <a:t>erom</a:t>
            </a:r>
            <a:r>
              <a:rPr lang="en-US" dirty="0"/>
              <a:t> is </a:t>
            </a:r>
            <a:r>
              <a:rPr lang="en-US" dirty="0" err="1"/>
              <a:t>droog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weet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genoeg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Dan </a:t>
            </a:r>
            <a:r>
              <a:rPr lang="en-US" dirty="0" err="1"/>
              <a:t>zult</a:t>
            </a:r>
            <a:r>
              <a:rPr lang="en-US" dirty="0"/>
              <a:t> U </a:t>
            </a:r>
            <a:r>
              <a:rPr lang="en-US" dirty="0" err="1"/>
              <a:t>mij</a:t>
            </a:r>
            <a:r>
              <a:rPr lang="en-US" dirty="0"/>
              <a:t> </a:t>
            </a:r>
            <a:r>
              <a:rPr lang="en-US" dirty="0" err="1"/>
              <a:t>helpen</a:t>
            </a:r>
            <a:r>
              <a:rPr lang="en-US" dirty="0"/>
              <a:t>.’</a:t>
            </a:r>
            <a:endParaRPr lang="nl-NL" dirty="0"/>
          </a:p>
          <a:p>
            <a:r>
              <a:rPr lang="en-US" dirty="0"/>
              <a:t>De </a:t>
            </a:r>
            <a:r>
              <a:rPr lang="en-US" dirty="0" err="1"/>
              <a:t>volgende</a:t>
            </a:r>
            <a:r>
              <a:rPr lang="en-US" dirty="0"/>
              <a:t> dag was het </a:t>
            </a:r>
            <a:r>
              <a:rPr lang="en-US" dirty="0" err="1"/>
              <a:t>schapenvel</a:t>
            </a:r>
            <a:r>
              <a:rPr lang="en-US" dirty="0"/>
              <a:t> </a:t>
            </a:r>
            <a:r>
              <a:rPr lang="en-US" dirty="0" err="1"/>
              <a:t>kletsnat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9708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http://images.slideplayer.nl/8/2220307/slides/slide_14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08" t="30983" r="19231" b="7692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6460559" y="4133674"/>
            <a:ext cx="2494978" cy="584775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err="1"/>
              <a:t>Rechters</a:t>
            </a:r>
            <a:r>
              <a:rPr lang="en-US" b="1" dirty="0"/>
              <a:t> 6: 36-40</a:t>
            </a:r>
            <a:endParaRPr lang="nl-NL" dirty="0"/>
          </a:p>
          <a:p>
            <a:r>
              <a:rPr lang="en-US" sz="1400" i="1" dirty="0"/>
              <a:t>Gideon </a:t>
            </a:r>
            <a:r>
              <a:rPr lang="en-US" sz="1400" i="1" dirty="0" err="1"/>
              <a:t>blijft</a:t>
            </a:r>
            <a:r>
              <a:rPr lang="en-US" sz="1400" i="1" dirty="0"/>
              <a:t> nog steeds </a:t>
            </a:r>
            <a:r>
              <a:rPr lang="en-US" sz="1400" i="1" dirty="0" err="1"/>
              <a:t>onzeker</a:t>
            </a:r>
            <a:endParaRPr lang="nl-NL" sz="1400" dirty="0"/>
          </a:p>
        </p:txBody>
      </p:sp>
      <p:sp>
        <p:nvSpPr>
          <p:cNvPr id="5" name="Rechthoek 4"/>
          <p:cNvSpPr/>
          <p:nvPr/>
        </p:nvSpPr>
        <p:spPr>
          <a:xfrm>
            <a:off x="1159727" y="4917690"/>
            <a:ext cx="7805854" cy="1754326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Maar </a:t>
            </a:r>
            <a:r>
              <a:rPr lang="en-US" dirty="0" err="1"/>
              <a:t>toch</a:t>
            </a:r>
            <a:r>
              <a:rPr lang="en-US" dirty="0"/>
              <a:t> </a:t>
            </a:r>
            <a:r>
              <a:rPr lang="en-US" dirty="0" err="1"/>
              <a:t>bleef</a:t>
            </a:r>
            <a:r>
              <a:rPr lang="en-US" dirty="0"/>
              <a:t> Gideon </a:t>
            </a:r>
            <a:r>
              <a:rPr lang="en-US" dirty="0" err="1"/>
              <a:t>onzeker</a:t>
            </a:r>
            <a:r>
              <a:rPr lang="en-US" dirty="0"/>
              <a:t>. </a:t>
            </a:r>
          </a:p>
          <a:p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/>
              <a:t>vroeg</a:t>
            </a:r>
            <a:r>
              <a:rPr lang="en-US" dirty="0"/>
              <a:t> nog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keer</a:t>
            </a:r>
            <a:r>
              <a:rPr lang="en-US" dirty="0"/>
              <a:t> om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teken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‘</a:t>
            </a:r>
            <a:r>
              <a:rPr lang="en-US" dirty="0" err="1"/>
              <a:t>Ik</a:t>
            </a:r>
            <a:r>
              <a:rPr lang="en-US" dirty="0"/>
              <a:t> hoop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U boos op me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nog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keer</a:t>
            </a:r>
            <a:r>
              <a:rPr lang="en-US" dirty="0"/>
              <a:t> </a:t>
            </a:r>
            <a:r>
              <a:rPr lang="en-US" dirty="0" err="1"/>
              <a:t>iets</a:t>
            </a:r>
            <a:r>
              <a:rPr lang="en-US" dirty="0"/>
              <a:t> </a:t>
            </a:r>
            <a:r>
              <a:rPr lang="en-US" dirty="0" err="1"/>
              <a:t>vraag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Wilt U </a:t>
            </a:r>
            <a:r>
              <a:rPr lang="en-US" dirty="0" err="1"/>
              <a:t>morgenvroeg</a:t>
            </a:r>
            <a:r>
              <a:rPr lang="en-US" dirty="0"/>
              <a:t> </a:t>
            </a:r>
            <a:r>
              <a:rPr lang="en-US" dirty="0" err="1"/>
              <a:t>zorgen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het </a:t>
            </a:r>
            <a:r>
              <a:rPr lang="en-US" dirty="0" err="1"/>
              <a:t>schapenvel</a:t>
            </a:r>
            <a:r>
              <a:rPr lang="en-US" dirty="0"/>
              <a:t> </a:t>
            </a:r>
            <a:r>
              <a:rPr lang="en-US" dirty="0" err="1"/>
              <a:t>droog</a:t>
            </a:r>
            <a:r>
              <a:rPr lang="en-US" dirty="0"/>
              <a:t> is?’ </a:t>
            </a:r>
            <a:endParaRPr lang="nl-NL" dirty="0"/>
          </a:p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weer</a:t>
            </a:r>
            <a:r>
              <a:rPr lang="en-US" dirty="0"/>
              <a:t> deed God wat Gideon </a:t>
            </a:r>
            <a:r>
              <a:rPr lang="en-US" dirty="0" err="1"/>
              <a:t>vroeg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De </a:t>
            </a:r>
            <a:r>
              <a:rPr lang="en-US" dirty="0" err="1"/>
              <a:t>volgende</a:t>
            </a:r>
            <a:r>
              <a:rPr lang="en-US" dirty="0"/>
              <a:t> </a:t>
            </a:r>
            <a:r>
              <a:rPr lang="en-US" dirty="0" err="1"/>
              <a:t>ochtend</a:t>
            </a:r>
            <a:r>
              <a:rPr lang="en-US" dirty="0"/>
              <a:t> was het </a:t>
            </a:r>
            <a:r>
              <a:rPr lang="en-US" dirty="0" err="1"/>
              <a:t>schapenvel</a:t>
            </a:r>
            <a:r>
              <a:rPr lang="en-US" dirty="0"/>
              <a:t> </a:t>
            </a:r>
            <a:r>
              <a:rPr lang="en-US" dirty="0" err="1"/>
              <a:t>droog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grond</a:t>
            </a:r>
            <a:r>
              <a:rPr lang="en-US" dirty="0"/>
              <a:t> </a:t>
            </a:r>
            <a:r>
              <a:rPr lang="en-US" dirty="0" err="1"/>
              <a:t>erom</a:t>
            </a:r>
            <a:r>
              <a:rPr lang="en-US" dirty="0"/>
              <a:t> </a:t>
            </a:r>
            <a:r>
              <a:rPr lang="en-US" dirty="0" err="1"/>
              <a:t>heen</a:t>
            </a:r>
            <a:r>
              <a:rPr lang="en-US" dirty="0"/>
              <a:t> was nat.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295350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223</Words>
  <Application>Microsoft Office PowerPoint</Application>
  <PresentationFormat>Diavoorstelling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Ingrid Plantinga</cp:lastModifiedBy>
  <cp:revision>23</cp:revision>
  <dcterms:created xsi:type="dcterms:W3CDTF">2016-06-06T14:17:14Z</dcterms:created>
  <dcterms:modified xsi:type="dcterms:W3CDTF">2016-11-22T15:23:42Z</dcterms:modified>
</cp:coreProperties>
</file>