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574C-A828-4816-95C8-6BF569B6BC85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26D4-B893-4FC4-A452-B90425C681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50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6946-6C40-482B-A35A-79870F5E9EFD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C4D6-FD82-4721-B23D-D7DC6BB233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23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5F30-7FA0-42B9-9004-B4C4CC225B9C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40D0-8701-433F-9B81-EC8EC9A8A7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57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F2D0A-A633-4165-865F-FF9B08940578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7281D-252D-4741-9E0C-6E71EE9700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00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BE76-C507-439E-9C69-876EABBEAD17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8CEE-60FA-48DA-949F-584FBDC215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19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3D34-5788-4A61-9967-54F6AD44F285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424B-D2F4-4E29-BCED-39C5C39265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23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FC2B2-CD9D-4DF8-884D-75C5C0779BD5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B727-D70B-4AC6-BAE6-37B1ECD58B1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04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2B9F-3A29-4608-9C7D-C4FA64255FAA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41C2A-BE6A-49AB-8358-F727F87164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0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996C-EA3D-4372-B856-62F9C7052A53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1D3C-E9F5-4DEE-996E-4D185B1FBE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80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8C45-AA63-4B76-A5CC-B90CCE3B406E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EBCB1-585C-4890-A69F-E549FB284F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79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F4326-B611-44DC-910B-94076586F5FD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E8D6C-F768-4B13-B29D-2C36F3E5BD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33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26970E-0296-4760-BCF1-FA73D1A76FE7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085A41-CE62-483E-953E-6FEB503057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5" descr="Afbeeldingsresultaten voor jezus barabb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3078" r="1762" b="282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05613" y="4402138"/>
            <a:ext cx="21494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latin typeface="+mn-lt"/>
              </a:rPr>
              <a:t>Matteus</a:t>
            </a:r>
            <a:r>
              <a:rPr lang="nl-NL" b="1" dirty="0">
                <a:latin typeface="+mn-lt"/>
              </a:rPr>
              <a:t> 27: 15-31</a:t>
            </a:r>
          </a:p>
        </p:txBody>
      </p:sp>
      <p:sp>
        <p:nvSpPr>
          <p:cNvPr id="5" name="Rechthoek 4"/>
          <p:cNvSpPr/>
          <p:nvPr/>
        </p:nvSpPr>
        <p:spPr>
          <a:xfrm>
            <a:off x="2698750" y="4894263"/>
            <a:ext cx="6278563" cy="175432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Op het Paasfeest liet Pilatus, de baas van Jeruzalem, altijd één gevangene vrij.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Er zat toen iemand in de gevangenis die </a:t>
            </a:r>
            <a:r>
              <a:rPr lang="nl-NL" dirty="0" err="1">
                <a:latin typeface="+mn-lt"/>
              </a:rPr>
              <a:t>Barabbas</a:t>
            </a:r>
            <a:r>
              <a:rPr lang="nl-NL" dirty="0">
                <a:latin typeface="+mn-lt"/>
              </a:rPr>
              <a:t> heette.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Veel mensen kenden deze boef.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Pilatus vroeg aan de mensen in Jeruzalem: ‘Wie zal ik vrijlaten?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err="1">
                <a:latin typeface="+mn-lt"/>
              </a:rPr>
              <a:t>Barabbas</a:t>
            </a:r>
            <a:r>
              <a:rPr lang="nl-NL" dirty="0">
                <a:latin typeface="+mn-lt"/>
              </a:rPr>
              <a:t> of Jezus?’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6" descr="http://www.opoka.org.pl/biblioteka/P/PK/pasj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94513" y="5127625"/>
            <a:ext cx="2149475" cy="368300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latin typeface="+mn-lt"/>
              </a:rPr>
              <a:t>Matteus</a:t>
            </a:r>
            <a:r>
              <a:rPr lang="nl-NL" b="1" dirty="0">
                <a:latin typeface="+mn-lt"/>
              </a:rPr>
              <a:t> 27: 15-31</a:t>
            </a:r>
          </a:p>
        </p:txBody>
      </p:sp>
      <p:sp>
        <p:nvSpPr>
          <p:cNvPr id="5" name="Rechthoek 4"/>
          <p:cNvSpPr/>
          <p:nvPr/>
        </p:nvSpPr>
        <p:spPr>
          <a:xfrm>
            <a:off x="3022600" y="5637213"/>
            <a:ext cx="6010275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toen kwam er een briefje van zijn vrouw: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Ik heb vannacht over Jezus gedroomd. Je moet weten dat Hij niets verkeerd heeft gedaan.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5" descr="Afbeeldingsresultaten voor jezusn en pil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83400" y="4703763"/>
            <a:ext cx="2149475" cy="368300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latin typeface="+mn-lt"/>
              </a:rPr>
              <a:t>Matteus</a:t>
            </a:r>
            <a:r>
              <a:rPr lang="nl-NL" b="1" dirty="0">
                <a:latin typeface="+mn-lt"/>
              </a:rPr>
              <a:t> 27: 15-31</a:t>
            </a:r>
          </a:p>
        </p:txBody>
      </p:sp>
      <p:sp>
        <p:nvSpPr>
          <p:cNvPr id="5" name="Rechthoek 4"/>
          <p:cNvSpPr/>
          <p:nvPr/>
        </p:nvSpPr>
        <p:spPr>
          <a:xfrm>
            <a:off x="2374900" y="5235575"/>
            <a:ext cx="6669088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priesters en leiders zeiden tegen de mensen van Jeruzalem: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‘Jullie moeten roepen dat </a:t>
            </a:r>
            <a:r>
              <a:rPr lang="nl-NL" dirty="0" err="1">
                <a:latin typeface="+mn-lt"/>
              </a:rPr>
              <a:t>Barabbas</a:t>
            </a:r>
            <a:r>
              <a:rPr lang="nl-NL" dirty="0">
                <a:latin typeface="+mn-lt"/>
              </a:rPr>
              <a:t> vrij komt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en dat Jezus gedood wordt.’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vroeg Pilatus nog een keer: ‘Wie van de twee zal ik vrijlaten?’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6" descr="Afbeeldingsresultaat voor crucify h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72288" y="4535488"/>
            <a:ext cx="21494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latin typeface="+mn-lt"/>
              </a:rPr>
              <a:t>Matteus</a:t>
            </a:r>
            <a:r>
              <a:rPr lang="nl-NL" b="1" dirty="0">
                <a:latin typeface="+mn-lt"/>
              </a:rPr>
              <a:t> 27: 15-31</a:t>
            </a:r>
          </a:p>
        </p:txBody>
      </p:sp>
      <p:sp>
        <p:nvSpPr>
          <p:cNvPr id="5" name="Rechthoek 4"/>
          <p:cNvSpPr/>
          <p:nvPr/>
        </p:nvSpPr>
        <p:spPr>
          <a:xfrm>
            <a:off x="3100388" y="5024438"/>
            <a:ext cx="5943600" cy="175432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mensen riepen: ‘</a:t>
            </a:r>
            <a:r>
              <a:rPr lang="nl-NL" dirty="0" err="1">
                <a:latin typeface="+mn-lt"/>
              </a:rPr>
              <a:t>Barabbas</a:t>
            </a:r>
            <a:r>
              <a:rPr lang="nl-NL" dirty="0">
                <a:latin typeface="+mn-lt"/>
              </a:rPr>
              <a:t>!’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Pilatus zei: ‘Wat moet ik dan doen met Jezus?’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mensen riepen allemaal: ‘Hij moet aan het kruis!’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zei Pilatus: ‘Maar hij heeft toch niets verkeerds gedaan?’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de mensen begonnen nog harder te roepen: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‘Hij moet aan het kruis!’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5" descr="https://vrijspraak.files.wordpress.com/2014/06/handen-was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72288" y="4535488"/>
            <a:ext cx="21494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latin typeface="+mn-lt"/>
              </a:rPr>
              <a:t>Matteus</a:t>
            </a:r>
            <a:r>
              <a:rPr lang="nl-NL" b="1" dirty="0">
                <a:latin typeface="+mn-lt"/>
              </a:rPr>
              <a:t> 27: 15-31</a:t>
            </a:r>
          </a:p>
        </p:txBody>
      </p:sp>
      <p:sp>
        <p:nvSpPr>
          <p:cNvPr id="5" name="Rechthoek 4"/>
          <p:cNvSpPr/>
          <p:nvPr/>
        </p:nvSpPr>
        <p:spPr>
          <a:xfrm>
            <a:off x="3892550" y="5046663"/>
            <a:ext cx="5129213" cy="147796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Pilatus merkte dat de dingen die hij zei, niet hielpen.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mensen werden alleen maar bozer.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Daarom pakte hij wat water en waste zijn handen.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Iedereen zag wat hij deed. Toen zei hij: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‘De dood van Jezus is niet mijn schuld.’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ten voor jezus barabb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1956" r="4997" b="2280"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50063" y="4367213"/>
            <a:ext cx="2149475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latin typeface="+mn-lt"/>
              </a:rPr>
              <a:t>Matteus</a:t>
            </a:r>
            <a:r>
              <a:rPr lang="nl-NL" b="1" dirty="0">
                <a:latin typeface="+mn-lt"/>
              </a:rPr>
              <a:t> 27: 15-31</a:t>
            </a:r>
          </a:p>
        </p:txBody>
      </p:sp>
      <p:sp>
        <p:nvSpPr>
          <p:cNvPr id="5" name="Rechthoek 4"/>
          <p:cNvSpPr/>
          <p:nvPr/>
        </p:nvSpPr>
        <p:spPr>
          <a:xfrm>
            <a:off x="3948113" y="4922838"/>
            <a:ext cx="5073650" cy="1754187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zeiden de mensen: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‘Wij willen dat Jezus aan het kruis gaat.’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liet Pilatus </a:t>
            </a:r>
            <a:r>
              <a:rPr lang="nl-NL" dirty="0" err="1">
                <a:latin typeface="+mn-lt"/>
              </a:rPr>
              <a:t>Barabbas</a:t>
            </a:r>
            <a:r>
              <a:rPr lang="nl-NL" dirty="0">
                <a:latin typeface="+mn-lt"/>
              </a:rPr>
              <a:t> vrij.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En hij liet Jezus met de zweep slaan.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Daarna gaf hij Jezus mee aan zijn soldaten,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om hem aan het kruis te hangen.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.freebibleimages.org/stories/FB_Jesus_Pilate/overview_images/022-jesus-pilate.jpg?1441363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694488" y="4067175"/>
            <a:ext cx="2147887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 err="1">
                <a:latin typeface="+mn-lt"/>
              </a:rPr>
              <a:t>Matteus</a:t>
            </a:r>
            <a:r>
              <a:rPr lang="nl-NL" b="1" dirty="0">
                <a:latin typeface="+mn-lt"/>
              </a:rPr>
              <a:t> 27: 15-31</a:t>
            </a:r>
          </a:p>
        </p:txBody>
      </p:sp>
      <p:sp>
        <p:nvSpPr>
          <p:cNvPr id="5" name="Rechthoek 4"/>
          <p:cNvSpPr/>
          <p:nvPr/>
        </p:nvSpPr>
        <p:spPr>
          <a:xfrm>
            <a:off x="725488" y="4622800"/>
            <a:ext cx="8183562" cy="203132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Toen trokken ze Jezus zijn kleren uit en deden hem een koningsjas aan. </a:t>
            </a:r>
          </a:p>
          <a:p>
            <a:pPr>
              <a:defRPr/>
            </a:pPr>
            <a:r>
              <a:rPr lang="nl-NL" dirty="0"/>
              <a:t>Ze maakten een kroon van takken met doorns en zetten die op zijn hoofd. </a:t>
            </a:r>
          </a:p>
          <a:p>
            <a:pPr>
              <a:defRPr/>
            </a:pPr>
            <a:r>
              <a:rPr lang="nl-NL" dirty="0"/>
              <a:t>En ze gaven hem een stok in zijn rechterhand. </a:t>
            </a:r>
          </a:p>
          <a:p>
            <a:pPr>
              <a:defRPr/>
            </a:pPr>
            <a:r>
              <a:rPr lang="nl-NL" dirty="0"/>
              <a:t>Ze knielden voor hem en zeiden spottend: ‘Hallo koning!’</a:t>
            </a:r>
          </a:p>
          <a:p>
            <a:pPr>
              <a:defRPr/>
            </a:pPr>
            <a:r>
              <a:rPr lang="nl-NL" dirty="0"/>
              <a:t>Ze spuugden hem in zijn gezicht. En ze pakten de stok en sloegen ermee op zijn hoofd.</a:t>
            </a:r>
          </a:p>
          <a:p>
            <a:pPr>
              <a:defRPr/>
            </a:pPr>
            <a:r>
              <a:rPr lang="nl-NL" dirty="0"/>
              <a:t>Zo pestten de soldaten Jezus. </a:t>
            </a:r>
          </a:p>
          <a:p>
            <a:pPr>
              <a:defRPr/>
            </a:pPr>
            <a:r>
              <a:rPr lang="nl-NL" dirty="0"/>
              <a:t>Daarna trokken ze hem de koningsjas uit, en zijn eigen kleren weer aan.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760</TotalTime>
  <Words>394</Words>
  <Application>Microsoft Office PowerPoint</Application>
  <PresentationFormat>Diavoorstelling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Korsaan</dc:creator>
  <cp:lastModifiedBy>Ingrid Plantinga</cp:lastModifiedBy>
  <cp:revision>39</cp:revision>
  <dcterms:created xsi:type="dcterms:W3CDTF">2016-06-06T14:17:14Z</dcterms:created>
  <dcterms:modified xsi:type="dcterms:W3CDTF">2017-03-29T13:37:37Z</dcterms:modified>
</cp:coreProperties>
</file>