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5848B8"/>
    <a:srgbClr val="7F56B6"/>
    <a:srgbClr val="FC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14-6-2016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4.bp.blogspot.com/-wjxA9b56um4/UI00eg4Aa6I/AAAAAAAAAoE/WWiQyFXPtRI/s1600/Tema+0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7025268" y="4155973"/>
            <a:ext cx="189570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/>
              <a:t>Genesis 1: 26-31 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4427034" y="4694666"/>
            <a:ext cx="4505093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dirty="0"/>
              <a:t>God zei: ‘Ik wil mensen maken.</a:t>
            </a:r>
          </a:p>
          <a:p>
            <a:r>
              <a:rPr lang="nl-NL" dirty="0"/>
              <a:t>Ze moeten op mij lijken.</a:t>
            </a:r>
          </a:p>
          <a:p>
            <a:r>
              <a:rPr lang="nl-NL" dirty="0"/>
              <a:t>De mensen moeten voor alle dieren, de vogels en de vissen zorgen.’</a:t>
            </a:r>
          </a:p>
          <a:p>
            <a:r>
              <a:rPr lang="nl-NL" dirty="0"/>
              <a:t>God maakte toen een man en een vrouw. </a:t>
            </a:r>
          </a:p>
          <a:p>
            <a:r>
              <a:rPr lang="nl-NL" dirty="0"/>
              <a:t>God gaf de mensen alles wat ze nodig hadden.</a:t>
            </a:r>
          </a:p>
        </p:txBody>
      </p:sp>
    </p:spTree>
    <p:extLst>
      <p:ext uri="{BB962C8B-B14F-4D97-AF65-F5344CB8AC3E}">
        <p14:creationId xmlns:p14="http://schemas.microsoft.com/office/powerpoint/2010/main" val="315584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4.bp.blogspot.com/-wjxA9b56um4/UI00eg4Aa6I/AAAAAAAAAoE/WWiQyFXPtRI/s1600/Tema+0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7025268" y="4155973"/>
            <a:ext cx="189570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/>
              <a:t>Genesis 1: 26-31 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4427034" y="4694666"/>
            <a:ext cx="4505093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dirty="0"/>
              <a:t>Hij zei: ‘Jullie moeten kinderen krijgen. </a:t>
            </a:r>
          </a:p>
          <a:p>
            <a:r>
              <a:rPr lang="nl-NL" dirty="0"/>
              <a:t>En jullie zijn de baas over de aarde. </a:t>
            </a:r>
          </a:p>
          <a:p>
            <a:r>
              <a:rPr lang="nl-NL" dirty="0"/>
              <a:t>Jullie kunnen fruit en groente eten. </a:t>
            </a:r>
          </a:p>
          <a:p>
            <a:r>
              <a:rPr lang="nl-NL" dirty="0"/>
              <a:t>De dieren kunnen gras en bladeren eten.’</a:t>
            </a:r>
          </a:p>
          <a:p>
            <a:r>
              <a:rPr lang="nl-NL" dirty="0"/>
              <a:t>God keek naar alles wat Hij gemaakt had. </a:t>
            </a:r>
          </a:p>
          <a:p>
            <a:r>
              <a:rPr lang="nl-NL" dirty="0"/>
              <a:t>Hij vond het prachtig!</a:t>
            </a:r>
          </a:p>
        </p:txBody>
      </p:sp>
    </p:spTree>
    <p:extLst>
      <p:ext uri="{BB962C8B-B14F-4D97-AF65-F5344CB8AC3E}">
        <p14:creationId xmlns:p14="http://schemas.microsoft.com/office/powerpoint/2010/main" val="2568227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100000">
              <a:srgbClr val="00990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14160" y="4179419"/>
            <a:ext cx="189570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/>
              <a:t>Genesis 2:21-25 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223024" y="4694666"/>
            <a:ext cx="5965903" cy="203132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dirty="0"/>
              <a:t>God liet Adam heel diep slapen. </a:t>
            </a:r>
          </a:p>
          <a:p>
            <a:r>
              <a:rPr lang="nl-NL" dirty="0"/>
              <a:t>Toen haalde God één van de ribben van Adam weg. </a:t>
            </a:r>
          </a:p>
          <a:p>
            <a:r>
              <a:rPr lang="nl-NL" dirty="0"/>
              <a:t>Van die rib maakte God een vrouw. </a:t>
            </a:r>
          </a:p>
          <a:p>
            <a:r>
              <a:rPr lang="nl-NL" dirty="0"/>
              <a:t>Toen Adam wakker werd, zag hij zijn vrouw. </a:t>
            </a:r>
          </a:p>
          <a:p>
            <a:r>
              <a:rPr lang="nl-NL" dirty="0"/>
              <a:t>Adam riep blij: ‘Eindelijk zie ik iemand die op mij lijkt! </a:t>
            </a:r>
          </a:p>
          <a:p>
            <a:r>
              <a:rPr lang="nl-NL" dirty="0"/>
              <a:t>Ze is een deel van mij, want ze is uit een rib van mij gemaakt. </a:t>
            </a:r>
          </a:p>
          <a:p>
            <a:r>
              <a:rPr lang="nl-NL" dirty="0"/>
              <a:t>Ik noem haar vrouw.</a:t>
            </a:r>
          </a:p>
        </p:txBody>
      </p:sp>
      <p:pic>
        <p:nvPicPr>
          <p:cNvPr id="7" name="Afbeelding 6" descr="http://creationrevolution.com/wp-content/uploads/2013/12/7788-adam-ev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5554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6488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60000"/>
                <a:lumOff val="40000"/>
              </a:schemeClr>
            </a:gs>
            <a:gs pos="100000">
              <a:srgbClr val="009900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14160" y="4179419"/>
            <a:ext cx="1895708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/>
              <a:t>Genesis 2:21-25 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223025" y="4694666"/>
            <a:ext cx="4806176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/>
              <a:t>God wil dat mannen en vrouwen bij elkaar horen. </a:t>
            </a:r>
          </a:p>
          <a:p>
            <a:r>
              <a:rPr lang="nl-NL"/>
              <a:t>Adam en Eva hadden geen kleren aan. </a:t>
            </a:r>
          </a:p>
          <a:p>
            <a:r>
              <a:rPr lang="nl-NL"/>
              <a:t>Want ze schaamden zich niet voor elkaar.</a:t>
            </a:r>
            <a:endParaRPr lang="nl-NL" dirty="0"/>
          </a:p>
        </p:txBody>
      </p:sp>
      <p:pic>
        <p:nvPicPr>
          <p:cNvPr id="7" name="Afbeelding 6" descr="http://creationrevolution.com/wp-content/uploads/2013/12/7788-adam-ev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5554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372690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</TotalTime>
  <Words>205</Words>
  <Application>Microsoft Office PowerPoint</Application>
  <PresentationFormat>Diavoorstelling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José Korsaan</cp:lastModifiedBy>
  <cp:revision>26</cp:revision>
  <dcterms:created xsi:type="dcterms:W3CDTF">2016-06-06T14:17:14Z</dcterms:created>
  <dcterms:modified xsi:type="dcterms:W3CDTF">2016-06-14T08:36:35Z</dcterms:modified>
</cp:coreProperties>
</file>