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E0149-59D7-4696-AD5D-D0B7BCC22F43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598DB-5951-4231-99D2-295C1DF4D61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20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323B7-792F-4F4C-9FB6-71087F8850E5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195F0-81E8-4115-A5B1-E12DCB0B95D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4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0D849-EDAC-41DE-8909-AD0585297E98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47832-9CB5-41C3-A425-E8F5C1364E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37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B3B8D-88D2-48C0-B02C-2E776B0A5117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AA0A3-9834-4828-9851-917DC939AE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57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5A1C1-A5D6-4423-BB10-596FAB599F04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B290D-634F-460F-B3BC-67BBA65491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59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84A6-37ED-4D1C-9F69-999203906C8C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9EA41-1266-40EE-A5E3-6586F08DE4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596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F6113-821C-4210-9D28-D2F95DAEFF37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25C9B-4956-4512-BBD4-30868768F81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249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0D43F-5672-4230-89A2-B6A3AE1A3BC9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FFA46-DE4B-4837-A955-730D3436740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124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22C0B-293A-4206-9649-54DFB19548AF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07E86-0E51-4853-B310-8EC7A809EF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01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C35F-9012-4C23-8185-8EC444191F3A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8736-D126-430C-BDA5-A2DA28D3066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24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D6F5F-AE6F-4D9F-BFB1-00898A85C471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AE79-4607-43E6-928B-653AB5CCD61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94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25E308-A21A-4D49-B617-1543AF2D753E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64E085-D5E4-4ABF-9294-1F1373291EE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http://media.freebibleimages.org/stories/FB_LUMO_Zacchaeus/overview_images/002-lumo-zacchaeus.jpg?1441696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04788" y="4068763"/>
            <a:ext cx="1584325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19: 1- 10</a:t>
            </a:r>
          </a:p>
        </p:txBody>
      </p:sp>
      <p:sp>
        <p:nvSpPr>
          <p:cNvPr id="5" name="Rechthoek 4"/>
          <p:cNvSpPr/>
          <p:nvPr/>
        </p:nvSpPr>
        <p:spPr>
          <a:xfrm>
            <a:off x="188913" y="4595813"/>
            <a:ext cx="4316412" cy="203041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/>
              <a:t>Jezus kwam de </a:t>
            </a:r>
            <a:r>
              <a:rPr lang="nl-NL" dirty="0"/>
              <a:t>stad Jericho binnen. </a:t>
            </a:r>
          </a:p>
          <a:p>
            <a:pPr>
              <a:defRPr/>
            </a:pPr>
            <a:r>
              <a:rPr lang="nl-NL" dirty="0"/>
              <a:t>Daar woonde  </a:t>
            </a:r>
            <a:r>
              <a:rPr lang="nl-NL" dirty="0" err="1"/>
              <a:t>Zacheüs</a:t>
            </a:r>
            <a:r>
              <a:rPr lang="nl-NL" dirty="0"/>
              <a:t>.</a:t>
            </a:r>
          </a:p>
          <a:p>
            <a:pPr>
              <a:defRPr/>
            </a:pPr>
            <a:r>
              <a:rPr lang="nl-NL" dirty="0" err="1"/>
              <a:t>Zacheüs</a:t>
            </a:r>
            <a:r>
              <a:rPr lang="nl-NL" dirty="0"/>
              <a:t> was het hoofd van de tollenaars, </a:t>
            </a:r>
          </a:p>
          <a:p>
            <a:pPr>
              <a:defRPr/>
            </a:pPr>
            <a:r>
              <a:rPr lang="nl-NL" dirty="0"/>
              <a:t>en hij was erg rijk.</a:t>
            </a:r>
          </a:p>
          <a:p>
            <a:pPr>
              <a:defRPr/>
            </a:pPr>
            <a:r>
              <a:rPr lang="nl-NL" dirty="0"/>
              <a:t>Hij wilde wel eens zien wie Jezus was. </a:t>
            </a:r>
          </a:p>
          <a:p>
            <a:pPr>
              <a:defRPr/>
            </a:pPr>
            <a:r>
              <a:rPr lang="nl-NL" dirty="0"/>
              <a:t>Maar dat lukte niet, want </a:t>
            </a:r>
            <a:r>
              <a:rPr lang="nl-NL" dirty="0" err="1"/>
              <a:t>Zacheüs</a:t>
            </a:r>
            <a:r>
              <a:rPr lang="nl-NL" dirty="0"/>
              <a:t> was klein, </a:t>
            </a:r>
          </a:p>
          <a:p>
            <a:pPr>
              <a:defRPr/>
            </a:pPr>
            <a:r>
              <a:rPr lang="nl-NL" dirty="0"/>
              <a:t>en er stonden veel mensen om Jezus heen.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media.freebibleimages.org/stories/FB_LUMO_Zacchaeus/overview_images/003-lumo-zacchaeus.jpg?1441696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073900" y="5194300"/>
            <a:ext cx="158432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19: 1- 10</a:t>
            </a:r>
          </a:p>
        </p:txBody>
      </p:sp>
      <p:sp>
        <p:nvSpPr>
          <p:cNvPr id="5" name="Rechthoek 4"/>
          <p:cNvSpPr/>
          <p:nvPr/>
        </p:nvSpPr>
        <p:spPr>
          <a:xfrm>
            <a:off x="3502025" y="5699125"/>
            <a:ext cx="5408613" cy="9239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Daarom rende </a:t>
            </a:r>
            <a:r>
              <a:rPr lang="nl-NL" dirty="0" err="1"/>
              <a:t>Zacheüs</a:t>
            </a:r>
            <a:r>
              <a:rPr lang="nl-NL" dirty="0"/>
              <a:t> een stuk vooruit. </a:t>
            </a:r>
          </a:p>
          <a:p>
            <a:pPr>
              <a:defRPr/>
            </a:pPr>
            <a:r>
              <a:rPr lang="nl-NL" dirty="0"/>
              <a:t>En hij klom in een boom waar Jezus voorbij zou komen. Op die manier kon hij Jezus toch zien.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edia.freebibleimages.org/stories/FB_LUMO_Zacchaeus/overview_images/006-lumo-zacchaeus.jpg?1441696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15900" y="4725988"/>
            <a:ext cx="1584325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19: 1- 10</a:t>
            </a:r>
          </a:p>
        </p:txBody>
      </p:sp>
      <p:sp>
        <p:nvSpPr>
          <p:cNvPr id="5" name="Rechthoek 4"/>
          <p:cNvSpPr/>
          <p:nvPr/>
        </p:nvSpPr>
        <p:spPr>
          <a:xfrm>
            <a:off x="200025" y="5275263"/>
            <a:ext cx="4684713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Toen Jezus langs de boom liep, keek hij omhoog </a:t>
            </a:r>
          </a:p>
          <a:p>
            <a:pPr>
              <a:defRPr/>
            </a:pPr>
            <a:r>
              <a:rPr lang="nl-NL" dirty="0"/>
              <a:t>en zei: ‘</a:t>
            </a:r>
            <a:r>
              <a:rPr lang="nl-NL" dirty="0" err="1"/>
              <a:t>Zacheüs</a:t>
            </a:r>
            <a:r>
              <a:rPr lang="nl-NL" dirty="0"/>
              <a:t>, kom snel naar beneden! </a:t>
            </a:r>
          </a:p>
          <a:p>
            <a:pPr>
              <a:defRPr/>
            </a:pPr>
            <a:r>
              <a:rPr lang="nl-NL" dirty="0"/>
              <a:t>Want ik kom bij jou logeren.’</a:t>
            </a:r>
          </a:p>
          <a:p>
            <a:pPr>
              <a:defRPr/>
            </a:pPr>
            <a:r>
              <a:rPr lang="nl-NL" dirty="0"/>
              <a:t> </a:t>
            </a:r>
            <a:r>
              <a:rPr lang="nl-NL" dirty="0" err="1"/>
              <a:t>Zacheüs</a:t>
            </a:r>
            <a:r>
              <a:rPr lang="nl-NL" dirty="0"/>
              <a:t> kwam meteen naar beneden.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edia.freebibleimages.org/stories/FB_LUMO_Zacchaeus/overview_images/011-lumo-zacchaeus.jpg?14416964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073900" y="5194300"/>
            <a:ext cx="158432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19: 1- 10</a:t>
            </a:r>
          </a:p>
        </p:txBody>
      </p:sp>
      <p:sp>
        <p:nvSpPr>
          <p:cNvPr id="5" name="Rechthoek 4"/>
          <p:cNvSpPr/>
          <p:nvPr/>
        </p:nvSpPr>
        <p:spPr>
          <a:xfrm>
            <a:off x="4059238" y="5699125"/>
            <a:ext cx="4851400" cy="9239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/>
              <a:t>Hij was blij dat Jezus met hem mee naar huis ging. </a:t>
            </a:r>
          </a:p>
          <a:p>
            <a:pPr>
              <a:defRPr/>
            </a:pPr>
            <a:r>
              <a:rPr lang="nl-NL"/>
              <a:t>Maar de mensen klaagden. </a:t>
            </a:r>
          </a:p>
          <a:p>
            <a:pPr>
              <a:defRPr/>
            </a:pPr>
            <a:r>
              <a:rPr lang="nl-NL"/>
              <a:t>Ze zeiden: ‘Kijk nou, Jezus logeert bij een dief!’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media.freebibleimages.org/stories/FB_LUMO_Zacchaeus/overview_images/012-lumo-zacchaeus.jpg?14416964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353300" y="4725988"/>
            <a:ext cx="1584325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19: 1- 10</a:t>
            </a:r>
          </a:p>
        </p:txBody>
      </p:sp>
      <p:sp>
        <p:nvSpPr>
          <p:cNvPr id="5" name="Rechthoek 4"/>
          <p:cNvSpPr/>
          <p:nvPr/>
        </p:nvSpPr>
        <p:spPr>
          <a:xfrm>
            <a:off x="2632075" y="5275263"/>
            <a:ext cx="6311900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Toen zei </a:t>
            </a:r>
            <a:r>
              <a:rPr lang="nl-NL" dirty="0" err="1"/>
              <a:t>Zacheüs</a:t>
            </a:r>
            <a:r>
              <a:rPr lang="nl-NL" dirty="0"/>
              <a:t> tegen de Heer: </a:t>
            </a:r>
          </a:p>
          <a:p>
            <a:pPr>
              <a:defRPr/>
            </a:pPr>
            <a:r>
              <a:rPr lang="nl-NL" dirty="0"/>
              <a:t>‘Ik beloof dat ik de helft van mijn bezit aan de armen zal geven. </a:t>
            </a:r>
          </a:p>
          <a:p>
            <a:pPr>
              <a:defRPr/>
            </a:pPr>
            <a:r>
              <a:rPr lang="nl-NL" dirty="0"/>
              <a:t>En als ik geld van iemand afgepakt heb, </a:t>
            </a:r>
          </a:p>
          <a:p>
            <a:pPr>
              <a:defRPr/>
            </a:pPr>
            <a:r>
              <a:rPr lang="nl-NL" dirty="0"/>
              <a:t>dan geef ik hem vier keer zo veel terug.’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media.freebibleimages.org/stories/FB_LUMO_Zacchaeus/overview_images/013-lumo-zacchaeus.jpg?14416964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262813" y="4870450"/>
            <a:ext cx="158432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19: 1- 10</a:t>
            </a:r>
          </a:p>
        </p:txBody>
      </p:sp>
      <p:sp>
        <p:nvSpPr>
          <p:cNvPr id="5" name="Rechthoek 4"/>
          <p:cNvSpPr/>
          <p:nvPr/>
        </p:nvSpPr>
        <p:spPr>
          <a:xfrm>
            <a:off x="3835400" y="5397500"/>
            <a:ext cx="5008563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Toen zei Jezus: ‘</a:t>
            </a:r>
            <a:r>
              <a:rPr lang="nl-NL" dirty="0" err="1"/>
              <a:t>Zacheüs</a:t>
            </a:r>
            <a:r>
              <a:rPr lang="nl-NL" dirty="0"/>
              <a:t>, je hoort weer bij het volk</a:t>
            </a:r>
          </a:p>
          <a:p>
            <a:pPr>
              <a:defRPr/>
            </a:pPr>
            <a:r>
              <a:rPr lang="nl-NL" dirty="0"/>
              <a:t> van Abraham. Jij en jouw gezin zijn vandaag gered. </a:t>
            </a:r>
          </a:p>
          <a:p>
            <a:pPr>
              <a:defRPr/>
            </a:pPr>
            <a:r>
              <a:rPr lang="nl-NL" dirty="0"/>
              <a:t>Want ik, de Mensenzoon, ben gekomen </a:t>
            </a:r>
          </a:p>
          <a:p>
            <a:pPr>
              <a:defRPr/>
            </a:pPr>
            <a:r>
              <a:rPr lang="nl-NL" dirty="0"/>
              <a:t>om mensen te redden die verkeerde dingen doen.’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664</TotalTime>
  <Words>260</Words>
  <Application>Microsoft Office PowerPoint</Application>
  <PresentationFormat>Diavoorstelling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37</cp:revision>
  <dcterms:created xsi:type="dcterms:W3CDTF">2016-06-06T14:17:14Z</dcterms:created>
  <dcterms:modified xsi:type="dcterms:W3CDTF">2017-09-14T11:20:12Z</dcterms:modified>
</cp:coreProperties>
</file>