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1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Salomon prayer temp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3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925229" y="335682"/>
            <a:ext cx="5084956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1 Koningen 8: 27-30</a:t>
            </a:r>
          </a:p>
          <a:p>
            <a:r>
              <a:rPr lang="nl-NL" i="1" dirty="0"/>
              <a:t>Dit is wat Salomo bidt als hij een tempel heeft gebouwd voor God.</a:t>
            </a:r>
            <a:r>
              <a:rPr lang="nl-NL" i="1" dirty="0"/>
              <a:t>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23025" y="5746883"/>
            <a:ext cx="6913755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Kunt U wel op aarde wonen, God?</a:t>
            </a:r>
          </a:p>
          <a:p>
            <a:r>
              <a:rPr lang="nl-NL" dirty="0"/>
              <a:t>U bent zo groot en machtig, de hemel is niet eens groot genoeg voor U!</a:t>
            </a:r>
          </a:p>
          <a:p>
            <a:r>
              <a:rPr lang="nl-NL" dirty="0"/>
              <a:t>Hoe kan u dan wonen in de tempel die ik voor U gebouwd heb? </a:t>
            </a:r>
          </a:p>
        </p:txBody>
      </p:sp>
    </p:spTree>
    <p:extLst>
      <p:ext uri="{BB962C8B-B14F-4D97-AF65-F5344CB8AC3E}">
        <p14:creationId xmlns:p14="http://schemas.microsoft.com/office/powerpoint/2010/main" val="2071611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Image result for Salomon prayer templ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33"/>
          <a:stretch/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3925229" y="335682"/>
            <a:ext cx="5084956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1 Koningen 8: 27-30</a:t>
            </a:r>
          </a:p>
          <a:p>
            <a:r>
              <a:rPr lang="nl-NL" i="1" dirty="0"/>
              <a:t>Dit is wat Salomo bidt als hij een tempel heeft gebouwd voor God.</a:t>
            </a:r>
            <a:r>
              <a:rPr lang="nl-NL" i="1" dirty="0"/>
              <a:t> 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211875" y="5245078"/>
            <a:ext cx="5988204" cy="1477328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nl-NL" dirty="0"/>
              <a:t>Wilt U naar mijn gebed luisteren, God?</a:t>
            </a:r>
          </a:p>
          <a:p>
            <a:r>
              <a:rPr lang="nl-NL" dirty="0"/>
              <a:t>U gaat Zelf in de tempel wonen!</a:t>
            </a:r>
          </a:p>
          <a:p>
            <a:r>
              <a:rPr lang="nl-NL" dirty="0"/>
              <a:t>Ik wil vragen of U dag en nacht goed op de tempel wil letten? </a:t>
            </a:r>
          </a:p>
          <a:p>
            <a:r>
              <a:rPr lang="nl-NL" dirty="0"/>
              <a:t>Heer, luistert U alstublieft goed naar ons. </a:t>
            </a:r>
          </a:p>
          <a:p>
            <a:r>
              <a:rPr lang="nl-NL" dirty="0"/>
              <a:t>En wilt U onze zonden vergeven?</a:t>
            </a:r>
          </a:p>
        </p:txBody>
      </p:sp>
    </p:spTree>
    <p:extLst>
      <p:ext uri="{BB962C8B-B14F-4D97-AF65-F5344CB8AC3E}">
        <p14:creationId xmlns:p14="http://schemas.microsoft.com/office/powerpoint/2010/main" val="349739193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333</TotalTime>
  <Words>127</Words>
  <Application>Microsoft Office PowerPoint</Application>
  <PresentationFormat>Diavoorstelling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Kantoorthema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25</cp:revision>
  <dcterms:created xsi:type="dcterms:W3CDTF">2016-06-06T14:17:14Z</dcterms:created>
  <dcterms:modified xsi:type="dcterms:W3CDTF">2016-11-22T16:01:11Z</dcterms:modified>
</cp:coreProperties>
</file>