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10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de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56917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7885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78207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87079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11669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35785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92D9B55-A319-4DED-A9B5-92DC4EF5215E}" type="datetimeFigureOut">
              <a:rPr lang="nl-NL" smtClean="0"/>
              <a:t>22-11-2016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5652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92D9B55-A319-4DED-A9B5-92DC4EF5215E}" type="datetimeFigureOut">
              <a:rPr lang="nl-NL" smtClean="0"/>
              <a:t>22-11-2016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68724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D9B55-A319-4DED-A9B5-92DC4EF5215E}" type="datetimeFigureOut">
              <a:rPr lang="nl-NL" smtClean="0"/>
              <a:t>22-11-2016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99941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49507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00830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D9B55-A319-4DED-A9B5-92DC4EF5215E}" type="datetimeFigureOut">
              <a:rPr lang="nl-NL" smtClean="0"/>
              <a:t>22-11-2016</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F20F0-0AF3-4AFF-845C-FD4492A7D610}" type="slidenum">
              <a:rPr lang="nl-NL" smtClean="0"/>
              <a:t>‹nr.›</a:t>
            </a:fld>
            <a:endParaRPr lang="nl-NL"/>
          </a:p>
        </p:txBody>
      </p:sp>
    </p:spTree>
    <p:extLst>
      <p:ext uri="{BB962C8B-B14F-4D97-AF65-F5344CB8AC3E}">
        <p14:creationId xmlns:p14="http://schemas.microsoft.com/office/powerpoint/2010/main" val="123340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nieuwe jeruza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5498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5687122" y="257623"/>
            <a:ext cx="3289610" cy="1508105"/>
          </a:xfrm>
          <a:prstGeom prst="rect">
            <a:avLst/>
          </a:prstGeom>
          <a:solidFill>
            <a:schemeClr val="accent4">
              <a:lumMod val="40000"/>
              <a:lumOff val="60000"/>
              <a:alpha val="75000"/>
            </a:schemeClr>
          </a:solidFill>
        </p:spPr>
        <p:txBody>
          <a:bodyPr wrap="square" rtlCol="0">
            <a:spAutoFit/>
          </a:bodyPr>
          <a:lstStyle/>
          <a:p>
            <a:r>
              <a:rPr lang="nl-NL" dirty="0"/>
              <a:t>Openbaring 21: 1-5</a:t>
            </a:r>
          </a:p>
          <a:p>
            <a:r>
              <a:rPr lang="en-US" sz="1400" i="1" dirty="0"/>
              <a:t>(Johannes is </a:t>
            </a:r>
            <a:r>
              <a:rPr lang="en-US" sz="1400" i="1" dirty="0" err="1"/>
              <a:t>gevangengenomen</a:t>
            </a:r>
            <a:r>
              <a:rPr lang="en-US" sz="1400" i="1" dirty="0"/>
              <a:t> </a:t>
            </a:r>
            <a:r>
              <a:rPr lang="en-US" sz="1400" i="1" dirty="0" err="1"/>
              <a:t>en</a:t>
            </a:r>
            <a:r>
              <a:rPr lang="en-US" sz="1400" i="1" dirty="0"/>
              <a:t> zit </a:t>
            </a:r>
            <a:r>
              <a:rPr lang="en-US" sz="1400" i="1" dirty="0" err="1"/>
              <a:t>alleen</a:t>
            </a:r>
            <a:r>
              <a:rPr lang="en-US" sz="1400" i="1" dirty="0"/>
              <a:t> op </a:t>
            </a:r>
            <a:r>
              <a:rPr lang="en-US" sz="1400" i="1" dirty="0" err="1"/>
              <a:t>een</a:t>
            </a:r>
            <a:r>
              <a:rPr lang="en-US" sz="1400" i="1" dirty="0"/>
              <a:t> </a:t>
            </a:r>
            <a:r>
              <a:rPr lang="en-US" sz="1400" i="1" dirty="0" err="1"/>
              <a:t>eiland</a:t>
            </a:r>
            <a:r>
              <a:rPr lang="en-US" sz="1400" i="1" dirty="0"/>
              <a:t>. </a:t>
            </a:r>
          </a:p>
          <a:p>
            <a:r>
              <a:rPr lang="en-US" sz="1400" i="1" dirty="0" err="1"/>
              <a:t>Daar</a:t>
            </a:r>
            <a:r>
              <a:rPr lang="en-US" sz="1400" i="1" dirty="0"/>
              <a:t> </a:t>
            </a:r>
            <a:r>
              <a:rPr lang="en-US" sz="1400" i="1" dirty="0" err="1"/>
              <a:t>laat</a:t>
            </a:r>
            <a:r>
              <a:rPr lang="en-US" sz="1400" i="1" dirty="0"/>
              <a:t> God hem </a:t>
            </a:r>
            <a:r>
              <a:rPr lang="en-US" sz="1400" i="1" dirty="0" err="1"/>
              <a:t>zien</a:t>
            </a:r>
            <a:r>
              <a:rPr lang="en-US" sz="1400" i="1" dirty="0"/>
              <a:t> wat </a:t>
            </a:r>
            <a:r>
              <a:rPr lang="en-US" sz="1400" i="1" dirty="0" err="1"/>
              <a:t>er</a:t>
            </a:r>
            <a:r>
              <a:rPr lang="en-US" sz="1400" i="1" dirty="0"/>
              <a:t> nog </a:t>
            </a:r>
            <a:r>
              <a:rPr lang="en-US" sz="1400" i="1" dirty="0" err="1"/>
              <a:t>zal</a:t>
            </a:r>
            <a:r>
              <a:rPr lang="en-US" sz="1400" i="1" dirty="0"/>
              <a:t> </a:t>
            </a:r>
            <a:r>
              <a:rPr lang="en-US" sz="1400" i="1" dirty="0" err="1"/>
              <a:t>gebeuren</a:t>
            </a:r>
            <a:r>
              <a:rPr lang="en-US" sz="1400" i="1" dirty="0"/>
              <a:t> met de </a:t>
            </a:r>
            <a:r>
              <a:rPr lang="en-US" sz="1400" i="1" dirty="0" err="1"/>
              <a:t>wereld</a:t>
            </a:r>
            <a:r>
              <a:rPr lang="en-US" sz="1400" i="1" dirty="0"/>
              <a:t>.)</a:t>
            </a:r>
            <a:endParaRPr lang="nl-NL" sz="1400" i="1" dirty="0"/>
          </a:p>
          <a:p>
            <a:endParaRPr lang="nl-NL" dirty="0"/>
          </a:p>
        </p:txBody>
      </p:sp>
      <p:sp>
        <p:nvSpPr>
          <p:cNvPr id="5" name="Rechthoek 4"/>
          <p:cNvSpPr/>
          <p:nvPr/>
        </p:nvSpPr>
        <p:spPr>
          <a:xfrm>
            <a:off x="5667965" y="2434972"/>
            <a:ext cx="3476035" cy="3693319"/>
          </a:xfrm>
          <a:prstGeom prst="rect">
            <a:avLst/>
          </a:prstGeom>
          <a:solidFill>
            <a:schemeClr val="accent4">
              <a:lumMod val="40000"/>
              <a:lumOff val="60000"/>
              <a:alpha val="80000"/>
            </a:schemeClr>
          </a:solidFill>
        </p:spPr>
        <p:txBody>
          <a:bodyPr wrap="square">
            <a:spAutoFit/>
          </a:bodyPr>
          <a:lstStyle/>
          <a:p>
            <a:r>
              <a:rPr lang="en-US" dirty="0"/>
              <a:t>Johannes </a:t>
            </a:r>
            <a:r>
              <a:rPr lang="en-US" dirty="0" err="1"/>
              <a:t>vertelt</a:t>
            </a:r>
            <a:r>
              <a:rPr lang="en-US" dirty="0"/>
              <a:t>:</a:t>
            </a:r>
            <a:endParaRPr lang="nl-NL" dirty="0"/>
          </a:p>
          <a:p>
            <a:r>
              <a:rPr lang="en-US" dirty="0"/>
              <a:t>‘</a:t>
            </a:r>
            <a:r>
              <a:rPr lang="en-US" dirty="0" err="1"/>
              <a:t>Ik</a:t>
            </a:r>
            <a:r>
              <a:rPr lang="en-US" dirty="0"/>
              <a:t> zag </a:t>
            </a:r>
            <a:r>
              <a:rPr lang="en-US" dirty="0" err="1"/>
              <a:t>een</a:t>
            </a:r>
            <a:r>
              <a:rPr lang="en-US" dirty="0"/>
              <a:t> </a:t>
            </a:r>
            <a:r>
              <a:rPr lang="en-US" dirty="0" err="1"/>
              <a:t>nieuwe</a:t>
            </a:r>
            <a:r>
              <a:rPr lang="en-US" dirty="0"/>
              <a:t> </a:t>
            </a:r>
            <a:r>
              <a:rPr lang="en-US" dirty="0" err="1"/>
              <a:t>hemel</a:t>
            </a:r>
            <a:r>
              <a:rPr lang="en-US" dirty="0"/>
              <a:t> </a:t>
            </a:r>
            <a:r>
              <a:rPr lang="en-US" dirty="0" err="1"/>
              <a:t>en</a:t>
            </a:r>
            <a:r>
              <a:rPr lang="en-US" dirty="0"/>
              <a:t> </a:t>
            </a:r>
            <a:r>
              <a:rPr lang="en-US" dirty="0" err="1"/>
              <a:t>aarde</a:t>
            </a:r>
            <a:r>
              <a:rPr lang="en-US" dirty="0"/>
              <a:t>. </a:t>
            </a:r>
            <a:endParaRPr lang="nl-NL" dirty="0"/>
          </a:p>
          <a:p>
            <a:r>
              <a:rPr lang="en-US" dirty="0"/>
              <a:t>De </a:t>
            </a:r>
            <a:r>
              <a:rPr lang="en-US" dirty="0" err="1"/>
              <a:t>oude</a:t>
            </a:r>
            <a:r>
              <a:rPr lang="en-US" dirty="0"/>
              <a:t> </a:t>
            </a:r>
            <a:r>
              <a:rPr lang="en-US" dirty="0" err="1"/>
              <a:t>aarde</a:t>
            </a:r>
            <a:r>
              <a:rPr lang="en-US" dirty="0"/>
              <a:t>, </a:t>
            </a:r>
            <a:r>
              <a:rPr lang="en-US" dirty="0" err="1"/>
              <a:t>waar</a:t>
            </a:r>
            <a:r>
              <a:rPr lang="en-US" dirty="0"/>
              <a:t> </a:t>
            </a:r>
            <a:r>
              <a:rPr lang="en-US" dirty="0" err="1"/>
              <a:t>wij</a:t>
            </a:r>
            <a:r>
              <a:rPr lang="en-US" dirty="0"/>
              <a:t> nu op </a:t>
            </a:r>
            <a:r>
              <a:rPr lang="en-US" dirty="0" err="1"/>
              <a:t>leven</a:t>
            </a:r>
            <a:r>
              <a:rPr lang="en-US" dirty="0"/>
              <a:t>, was </a:t>
            </a:r>
            <a:r>
              <a:rPr lang="en-US" dirty="0" err="1"/>
              <a:t>er</a:t>
            </a:r>
            <a:r>
              <a:rPr lang="en-US" dirty="0"/>
              <a:t> </a:t>
            </a:r>
            <a:r>
              <a:rPr lang="en-US" dirty="0" err="1"/>
              <a:t>niet</a:t>
            </a:r>
            <a:r>
              <a:rPr lang="en-US" dirty="0"/>
              <a:t> </a:t>
            </a:r>
            <a:r>
              <a:rPr lang="en-US" dirty="0" err="1"/>
              <a:t>meer</a:t>
            </a:r>
            <a:r>
              <a:rPr lang="en-US" dirty="0"/>
              <a:t>.</a:t>
            </a:r>
            <a:endParaRPr lang="nl-NL" dirty="0"/>
          </a:p>
          <a:p>
            <a:r>
              <a:rPr lang="en-US" dirty="0" err="1"/>
              <a:t>Uit</a:t>
            </a:r>
            <a:r>
              <a:rPr lang="en-US" dirty="0"/>
              <a:t> </a:t>
            </a:r>
            <a:r>
              <a:rPr lang="en-US" dirty="0" err="1"/>
              <a:t>hemel</a:t>
            </a:r>
            <a:r>
              <a:rPr lang="en-US" dirty="0"/>
              <a:t> </a:t>
            </a:r>
            <a:r>
              <a:rPr lang="en-US" dirty="0" err="1"/>
              <a:t>kwam</a:t>
            </a:r>
            <a:r>
              <a:rPr lang="en-US" dirty="0"/>
              <a:t> </a:t>
            </a:r>
            <a:r>
              <a:rPr lang="en-US" dirty="0" err="1"/>
              <a:t>een</a:t>
            </a:r>
            <a:r>
              <a:rPr lang="en-US" dirty="0"/>
              <a:t> </a:t>
            </a:r>
            <a:r>
              <a:rPr lang="en-US" dirty="0" err="1"/>
              <a:t>stad</a:t>
            </a:r>
            <a:r>
              <a:rPr lang="en-US" dirty="0"/>
              <a:t> </a:t>
            </a:r>
            <a:r>
              <a:rPr lang="en-US" dirty="0" err="1"/>
              <a:t>naar</a:t>
            </a:r>
            <a:r>
              <a:rPr lang="en-US" dirty="0"/>
              <a:t> </a:t>
            </a:r>
            <a:r>
              <a:rPr lang="en-US" dirty="0" err="1"/>
              <a:t>beneden</a:t>
            </a:r>
            <a:r>
              <a:rPr lang="en-US" dirty="0"/>
              <a:t>. </a:t>
            </a:r>
            <a:endParaRPr lang="nl-NL" dirty="0"/>
          </a:p>
          <a:p>
            <a:r>
              <a:rPr lang="en-US" dirty="0" err="1"/>
              <a:t>Deze</a:t>
            </a:r>
            <a:r>
              <a:rPr lang="en-US" dirty="0"/>
              <a:t> </a:t>
            </a:r>
            <a:r>
              <a:rPr lang="en-US" dirty="0" err="1"/>
              <a:t>stad</a:t>
            </a:r>
            <a:r>
              <a:rPr lang="en-US" dirty="0"/>
              <a:t> was het </a:t>
            </a:r>
            <a:r>
              <a:rPr lang="en-US" dirty="0" err="1"/>
              <a:t>nieuwe</a:t>
            </a:r>
            <a:r>
              <a:rPr lang="en-US" dirty="0"/>
              <a:t> </a:t>
            </a:r>
            <a:r>
              <a:rPr lang="en-US" dirty="0" err="1"/>
              <a:t>Jeruzalem</a:t>
            </a:r>
            <a:r>
              <a:rPr lang="en-US" dirty="0"/>
              <a:t>.</a:t>
            </a:r>
            <a:endParaRPr lang="nl-NL" dirty="0"/>
          </a:p>
          <a:p>
            <a:r>
              <a:rPr lang="en-US" dirty="0"/>
              <a:t>De </a:t>
            </a:r>
            <a:r>
              <a:rPr lang="en-US" dirty="0" err="1"/>
              <a:t>stad</a:t>
            </a:r>
            <a:r>
              <a:rPr lang="en-US" dirty="0"/>
              <a:t> was </a:t>
            </a:r>
            <a:r>
              <a:rPr lang="en-US" dirty="0" err="1"/>
              <a:t>prachtig</a:t>
            </a:r>
            <a:r>
              <a:rPr lang="en-US" dirty="0"/>
              <a:t>! </a:t>
            </a:r>
            <a:endParaRPr lang="nl-NL" dirty="0"/>
          </a:p>
          <a:p>
            <a:r>
              <a:rPr lang="en-US" dirty="0"/>
              <a:t>Het leek </a:t>
            </a:r>
            <a:r>
              <a:rPr lang="en-US" dirty="0" err="1"/>
              <a:t>wel</a:t>
            </a:r>
            <a:r>
              <a:rPr lang="en-US" dirty="0"/>
              <a:t> op </a:t>
            </a:r>
            <a:r>
              <a:rPr lang="en-US" dirty="0" err="1"/>
              <a:t>een</a:t>
            </a:r>
            <a:r>
              <a:rPr lang="en-US" dirty="0"/>
              <a:t> </a:t>
            </a:r>
            <a:r>
              <a:rPr lang="en-US" dirty="0" err="1"/>
              <a:t>bruid</a:t>
            </a:r>
            <a:r>
              <a:rPr lang="en-US" dirty="0"/>
              <a:t> die </a:t>
            </a:r>
            <a:r>
              <a:rPr lang="en-US" dirty="0" err="1"/>
              <a:t>zich</a:t>
            </a:r>
            <a:r>
              <a:rPr lang="en-US" dirty="0"/>
              <a:t> </a:t>
            </a:r>
            <a:r>
              <a:rPr lang="en-US" dirty="0" err="1"/>
              <a:t>mooi</a:t>
            </a:r>
            <a:r>
              <a:rPr lang="en-US" dirty="0"/>
              <a:t> </a:t>
            </a:r>
            <a:r>
              <a:rPr lang="en-US" dirty="0" err="1"/>
              <a:t>heeft</a:t>
            </a:r>
            <a:r>
              <a:rPr lang="en-US" dirty="0"/>
              <a:t> </a:t>
            </a:r>
            <a:r>
              <a:rPr lang="en-US" dirty="0" err="1"/>
              <a:t>gemaakt</a:t>
            </a:r>
            <a:r>
              <a:rPr lang="en-US" dirty="0"/>
              <a:t> </a:t>
            </a:r>
            <a:r>
              <a:rPr lang="en-US" dirty="0" err="1"/>
              <a:t>voor</a:t>
            </a:r>
            <a:r>
              <a:rPr lang="en-US" dirty="0"/>
              <a:t> de </a:t>
            </a:r>
            <a:r>
              <a:rPr lang="en-US" dirty="0" err="1"/>
              <a:t>bruidegom</a:t>
            </a:r>
            <a:r>
              <a:rPr lang="en-US" dirty="0"/>
              <a:t>. </a:t>
            </a:r>
            <a:endParaRPr lang="nl-NL" dirty="0"/>
          </a:p>
          <a:p>
            <a:endParaRPr lang="nl-NL" dirty="0"/>
          </a:p>
        </p:txBody>
      </p:sp>
    </p:spTree>
    <p:extLst>
      <p:ext uri="{BB962C8B-B14F-4D97-AF65-F5344CB8AC3E}">
        <p14:creationId xmlns:p14="http://schemas.microsoft.com/office/powerpoint/2010/main" val="207161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nieuwe jeruza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5498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p:cNvSpPr/>
          <p:nvPr/>
        </p:nvSpPr>
        <p:spPr>
          <a:xfrm>
            <a:off x="5667965" y="2970231"/>
            <a:ext cx="3476035" cy="2585323"/>
          </a:xfrm>
          <a:prstGeom prst="rect">
            <a:avLst/>
          </a:prstGeom>
          <a:solidFill>
            <a:schemeClr val="accent4">
              <a:lumMod val="40000"/>
              <a:lumOff val="60000"/>
              <a:alpha val="80000"/>
            </a:schemeClr>
          </a:solidFill>
        </p:spPr>
        <p:txBody>
          <a:bodyPr wrap="square">
            <a:spAutoFit/>
          </a:bodyPr>
          <a:lstStyle/>
          <a:p>
            <a:r>
              <a:rPr lang="en-US" dirty="0" err="1"/>
              <a:t>Ik</a:t>
            </a:r>
            <a:r>
              <a:rPr lang="en-US" dirty="0"/>
              <a:t> </a:t>
            </a:r>
            <a:r>
              <a:rPr lang="en-US" dirty="0" err="1"/>
              <a:t>hoorde</a:t>
            </a:r>
            <a:r>
              <a:rPr lang="en-US" dirty="0"/>
              <a:t> </a:t>
            </a:r>
            <a:r>
              <a:rPr lang="en-US" dirty="0" err="1"/>
              <a:t>een</a:t>
            </a:r>
            <a:r>
              <a:rPr lang="en-US" dirty="0"/>
              <a:t> stem </a:t>
            </a:r>
            <a:r>
              <a:rPr lang="en-US" dirty="0" err="1"/>
              <a:t>uit</a:t>
            </a:r>
            <a:r>
              <a:rPr lang="en-US" dirty="0"/>
              <a:t> de </a:t>
            </a:r>
            <a:r>
              <a:rPr lang="en-US" dirty="0" err="1"/>
              <a:t>hemel</a:t>
            </a:r>
            <a:r>
              <a:rPr lang="en-US" dirty="0"/>
              <a:t>. </a:t>
            </a:r>
            <a:r>
              <a:rPr lang="en-US" dirty="0" err="1"/>
              <a:t>Hij</a:t>
            </a:r>
            <a:r>
              <a:rPr lang="en-US" dirty="0"/>
              <a:t> </a:t>
            </a:r>
            <a:r>
              <a:rPr lang="en-US" dirty="0" err="1"/>
              <a:t>zei</a:t>
            </a:r>
            <a:r>
              <a:rPr lang="en-US" dirty="0"/>
              <a:t>: ‘Nu is God op de </a:t>
            </a:r>
            <a:r>
              <a:rPr lang="en-US" dirty="0" err="1"/>
              <a:t>aarde</a:t>
            </a:r>
            <a:r>
              <a:rPr lang="en-US" dirty="0"/>
              <a:t>. </a:t>
            </a:r>
            <a:endParaRPr lang="nl-NL" dirty="0"/>
          </a:p>
          <a:p>
            <a:r>
              <a:rPr lang="en-US" dirty="0" err="1"/>
              <a:t>Hij</a:t>
            </a:r>
            <a:r>
              <a:rPr lang="en-US" dirty="0"/>
              <a:t> </a:t>
            </a:r>
            <a:r>
              <a:rPr lang="en-US" dirty="0" err="1"/>
              <a:t>zal</a:t>
            </a:r>
            <a:r>
              <a:rPr lang="en-US" dirty="0"/>
              <a:t> </a:t>
            </a:r>
            <a:r>
              <a:rPr lang="en-US" dirty="0" err="1"/>
              <a:t>voor</a:t>
            </a:r>
            <a:r>
              <a:rPr lang="en-US" dirty="0"/>
              <a:t> </a:t>
            </a:r>
            <a:r>
              <a:rPr lang="en-US" dirty="0" err="1"/>
              <a:t>altijd</a:t>
            </a:r>
            <a:r>
              <a:rPr lang="en-US" dirty="0"/>
              <a:t> </a:t>
            </a:r>
            <a:r>
              <a:rPr lang="en-US" dirty="0" err="1"/>
              <a:t>bij</a:t>
            </a:r>
            <a:r>
              <a:rPr lang="en-US" dirty="0"/>
              <a:t> de </a:t>
            </a:r>
            <a:r>
              <a:rPr lang="en-US" dirty="0" err="1"/>
              <a:t>mensen</a:t>
            </a:r>
            <a:r>
              <a:rPr lang="en-US" dirty="0"/>
              <a:t> </a:t>
            </a:r>
            <a:r>
              <a:rPr lang="en-US" dirty="0" err="1"/>
              <a:t>wonen</a:t>
            </a:r>
            <a:r>
              <a:rPr lang="en-US" dirty="0"/>
              <a:t>. </a:t>
            </a:r>
            <a:r>
              <a:rPr lang="en-US" dirty="0" err="1"/>
              <a:t>Iedereen</a:t>
            </a:r>
            <a:r>
              <a:rPr lang="en-US" dirty="0"/>
              <a:t> </a:t>
            </a:r>
            <a:r>
              <a:rPr lang="en-US" dirty="0" err="1"/>
              <a:t>zal</a:t>
            </a:r>
            <a:r>
              <a:rPr lang="en-US" dirty="0"/>
              <a:t> </a:t>
            </a:r>
            <a:r>
              <a:rPr lang="en-US" dirty="0" err="1"/>
              <a:t>gelukkig</a:t>
            </a:r>
            <a:r>
              <a:rPr lang="en-US" dirty="0"/>
              <a:t> </a:t>
            </a:r>
            <a:r>
              <a:rPr lang="en-US" dirty="0" err="1"/>
              <a:t>zijn</a:t>
            </a:r>
            <a:r>
              <a:rPr lang="en-US" dirty="0"/>
              <a:t>. </a:t>
            </a:r>
            <a:endParaRPr lang="nl-NL" dirty="0"/>
          </a:p>
          <a:p>
            <a:r>
              <a:rPr lang="en-US" dirty="0" err="1"/>
              <a:t>Niemand</a:t>
            </a:r>
            <a:r>
              <a:rPr lang="en-US" dirty="0"/>
              <a:t> </a:t>
            </a:r>
            <a:r>
              <a:rPr lang="en-US" dirty="0" err="1"/>
              <a:t>zal</a:t>
            </a:r>
            <a:r>
              <a:rPr lang="en-US" dirty="0"/>
              <a:t> </a:t>
            </a:r>
            <a:r>
              <a:rPr lang="en-US" dirty="0" err="1"/>
              <a:t>meer</a:t>
            </a:r>
            <a:r>
              <a:rPr lang="en-US" dirty="0"/>
              <a:t> </a:t>
            </a:r>
            <a:r>
              <a:rPr lang="en-US" dirty="0" err="1"/>
              <a:t>huilen</a:t>
            </a:r>
            <a:r>
              <a:rPr lang="en-US" dirty="0"/>
              <a:t> of </a:t>
            </a:r>
            <a:r>
              <a:rPr lang="en-US" dirty="0" err="1"/>
              <a:t>pijn</a:t>
            </a:r>
            <a:r>
              <a:rPr lang="en-US" dirty="0"/>
              <a:t> </a:t>
            </a:r>
            <a:r>
              <a:rPr lang="en-US" dirty="0" err="1"/>
              <a:t>hebben</a:t>
            </a:r>
            <a:r>
              <a:rPr lang="en-US" dirty="0"/>
              <a:t>. </a:t>
            </a:r>
            <a:endParaRPr lang="nl-NL" dirty="0"/>
          </a:p>
          <a:p>
            <a:r>
              <a:rPr lang="en-US" dirty="0" err="1"/>
              <a:t>Ook</a:t>
            </a:r>
            <a:r>
              <a:rPr lang="en-US" dirty="0"/>
              <a:t> </a:t>
            </a:r>
            <a:r>
              <a:rPr lang="en-US" dirty="0" err="1"/>
              <a:t>zal</a:t>
            </a:r>
            <a:r>
              <a:rPr lang="en-US" dirty="0"/>
              <a:t> </a:t>
            </a:r>
            <a:r>
              <a:rPr lang="en-US" dirty="0" err="1"/>
              <a:t>er</a:t>
            </a:r>
            <a:r>
              <a:rPr lang="en-US" dirty="0"/>
              <a:t> </a:t>
            </a:r>
            <a:r>
              <a:rPr lang="en-US" dirty="0" err="1"/>
              <a:t>niemand</a:t>
            </a:r>
            <a:r>
              <a:rPr lang="en-US" dirty="0"/>
              <a:t> </a:t>
            </a:r>
            <a:r>
              <a:rPr lang="en-US" dirty="0" err="1"/>
              <a:t>meer</a:t>
            </a:r>
            <a:r>
              <a:rPr lang="en-US" dirty="0"/>
              <a:t> </a:t>
            </a:r>
            <a:r>
              <a:rPr lang="en-US" dirty="0" err="1"/>
              <a:t>dood</a:t>
            </a:r>
            <a:r>
              <a:rPr lang="en-US" dirty="0"/>
              <a:t> </a:t>
            </a:r>
            <a:r>
              <a:rPr lang="en-US" dirty="0" err="1"/>
              <a:t>gaan</a:t>
            </a:r>
            <a:r>
              <a:rPr lang="en-US" dirty="0"/>
              <a:t>.</a:t>
            </a:r>
            <a:endParaRPr lang="nl-NL" dirty="0"/>
          </a:p>
          <a:p>
            <a:r>
              <a:rPr lang="en-US" dirty="0"/>
              <a:t>God </a:t>
            </a:r>
            <a:r>
              <a:rPr lang="en-US" dirty="0" err="1"/>
              <a:t>zei</a:t>
            </a:r>
            <a:r>
              <a:rPr lang="en-US" dirty="0"/>
              <a:t>: ‘</a:t>
            </a:r>
            <a:r>
              <a:rPr lang="en-US" dirty="0" err="1"/>
              <a:t>Ik</a:t>
            </a:r>
            <a:r>
              <a:rPr lang="en-US" dirty="0"/>
              <a:t> </a:t>
            </a:r>
            <a:r>
              <a:rPr lang="en-US" dirty="0" err="1"/>
              <a:t>maak</a:t>
            </a:r>
            <a:r>
              <a:rPr lang="en-US" dirty="0"/>
              <a:t> </a:t>
            </a:r>
            <a:r>
              <a:rPr lang="en-US" dirty="0" err="1"/>
              <a:t>alles</a:t>
            </a:r>
            <a:r>
              <a:rPr lang="en-US" dirty="0"/>
              <a:t> </a:t>
            </a:r>
            <a:r>
              <a:rPr lang="en-US" dirty="0" err="1"/>
              <a:t>nieuw</a:t>
            </a:r>
            <a:r>
              <a:rPr lang="en-US" dirty="0"/>
              <a:t>!’</a:t>
            </a:r>
            <a:endParaRPr lang="nl-NL" dirty="0"/>
          </a:p>
        </p:txBody>
      </p:sp>
    </p:spTree>
    <p:extLst>
      <p:ext uri="{BB962C8B-B14F-4D97-AF65-F5344CB8AC3E}">
        <p14:creationId xmlns:p14="http://schemas.microsoft.com/office/powerpoint/2010/main" val="30077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NVrT_3Ja4RQ/T53T-XIqdRI/AAAAAAAAA7E/zKAyrnt_Jl0/s640/whitestone.jpg"/>
          <p:cNvPicPr>
            <a:picLocks noChangeAspect="1" noChangeArrowheads="1"/>
          </p:cNvPicPr>
          <p:nvPr/>
        </p:nvPicPr>
        <p:blipFill rotWithShape="1">
          <a:blip r:embed="rId2">
            <a:extLst>
              <a:ext uri="{28A0092B-C50C-407E-A947-70E740481C1C}">
                <a14:useLocalDpi xmlns:a14="http://schemas.microsoft.com/office/drawing/2010/main" val="0"/>
              </a:ext>
            </a:extLst>
          </a:blip>
          <a:srcRect l="17378" t="26169" b="6341"/>
          <a:stretch/>
        </p:blipFill>
        <p:spPr bwMode="auto">
          <a:xfrm>
            <a:off x="-4172" y="-111512"/>
            <a:ext cx="9148172" cy="496229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167269" y="4372423"/>
            <a:ext cx="3289610" cy="369332"/>
          </a:xfrm>
          <a:prstGeom prst="rect">
            <a:avLst/>
          </a:prstGeom>
          <a:solidFill>
            <a:schemeClr val="accent4">
              <a:lumMod val="40000"/>
              <a:lumOff val="60000"/>
              <a:alpha val="75000"/>
            </a:schemeClr>
          </a:solidFill>
        </p:spPr>
        <p:txBody>
          <a:bodyPr wrap="square" rtlCol="0">
            <a:spAutoFit/>
          </a:bodyPr>
          <a:lstStyle/>
          <a:p>
            <a:r>
              <a:rPr lang="nl-NL" dirty="0"/>
              <a:t>Openbaring 2; 17</a:t>
            </a:r>
          </a:p>
        </p:txBody>
      </p:sp>
      <p:sp>
        <p:nvSpPr>
          <p:cNvPr id="5" name="Rechthoek 4"/>
          <p:cNvSpPr/>
          <p:nvPr/>
        </p:nvSpPr>
        <p:spPr>
          <a:xfrm>
            <a:off x="133814" y="5101892"/>
            <a:ext cx="8920976" cy="1200329"/>
          </a:xfrm>
          <a:prstGeom prst="rect">
            <a:avLst/>
          </a:prstGeom>
          <a:solidFill>
            <a:schemeClr val="accent4">
              <a:lumMod val="40000"/>
              <a:lumOff val="60000"/>
              <a:alpha val="80000"/>
            </a:schemeClr>
          </a:solidFill>
        </p:spPr>
        <p:txBody>
          <a:bodyPr wrap="square">
            <a:spAutoFit/>
          </a:bodyPr>
          <a:lstStyle/>
          <a:p>
            <a:r>
              <a:rPr lang="nl-NL" dirty="0"/>
              <a:t>Luister heel goed naar wat God tegen jou zegt.</a:t>
            </a:r>
          </a:p>
          <a:p>
            <a:r>
              <a:rPr lang="nl-NL" dirty="0"/>
              <a:t>Als je in Mij blijft geloven, ook als je het moeilijk hebt, zal Ik altijd voor je zorgen. Dan krijg je een witte steen waar een nieuwe naam voor jou op staat. </a:t>
            </a:r>
          </a:p>
          <a:p>
            <a:r>
              <a:rPr lang="nl-NL" dirty="0"/>
              <a:t>Het is nog een verrassing welke naam je krijgt, maar je zult merken dat ‘ie bij je past. </a:t>
            </a:r>
            <a:r>
              <a:rPr lang="en-US" dirty="0"/>
              <a:t> </a:t>
            </a:r>
            <a:endParaRPr lang="nl-NL" dirty="0"/>
          </a:p>
        </p:txBody>
      </p:sp>
    </p:spTree>
    <p:extLst>
      <p:ext uri="{BB962C8B-B14F-4D97-AF65-F5344CB8AC3E}">
        <p14:creationId xmlns:p14="http://schemas.microsoft.com/office/powerpoint/2010/main" val="430136383"/>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TotalTime>
  <Words>220</Words>
  <Application>Microsoft Office PowerPoint</Application>
  <PresentationFormat>Diavoorstelling (4:3)</PresentationFormat>
  <Paragraphs>19</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Calibri</vt:lpstr>
      <vt:lpstr>Calibri Light</vt:lpstr>
      <vt:lpstr>Kantoorthema</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José Korsaan</dc:creator>
  <cp:lastModifiedBy>Ingrid Plantinga</cp:lastModifiedBy>
  <cp:revision>23</cp:revision>
  <dcterms:created xsi:type="dcterms:W3CDTF">2016-06-06T14:17:14Z</dcterms:created>
  <dcterms:modified xsi:type="dcterms:W3CDTF">2016-11-22T15:57:55Z</dcterms:modified>
</cp:coreProperties>
</file>