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F7231-D2CF-44FF-90BB-7473EB58FD5B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C267D-07E2-4AFE-AB38-ADAEBD07A58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206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6272E-4DC4-451F-88A9-45EDE3C7C60C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C562F-4FDE-4D88-A524-7F3E68F260D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6047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6A097-8A6A-48D6-AD48-E184CC90F874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5755F-9A6E-4F03-AC66-D1649F80A93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9508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0950E-73C4-4FBF-9BF3-5F8694AAA4EA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68EB6-D5A9-4FD0-8120-430A50D506E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3329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3B832-390F-42B6-AD1F-46757065826F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76AAD-DB00-4C73-9683-5340C8E8979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1303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1484F-D0C8-4CE2-95BA-A8D295BB8753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6ACAD-1E4B-4AFA-BE47-0D836109C91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8307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5A9D5-94F4-4283-BEE1-E225DD196960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D194D-31BF-4842-A6CC-D4147D353B8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1794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623C6-4E38-4BF0-9B32-C24276AFA11A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68020-2704-47E5-BC15-F796D77FBBC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4663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3EEC9-77A0-4FDE-8ACA-DA4E0FF4EE46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13656-3756-4757-9E00-3380F848586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6662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88D05-4F2E-4E3D-B618-D0B88383C28E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A8C4E-673F-41FB-A046-FAD7104B76A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4222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C474A-A256-4037-B89E-CEAD36BB238A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01B89-22EB-4606-BDE7-9292796A53B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2873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stijl te bewerken</a:t>
            </a:r>
            <a:endParaRPr lang="en-US" altLang="nl-NL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Tekststijl van het model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  <a:endParaRPr lang="en-US" alt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9D3AA1-1109-41D7-940B-B16CEEBE528F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8465E70-A96B-4E25-90CC-FF1C9AF268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8" descr="http://media.freebibleimages.org/stories/FB_Jesus_Ten_Leprosy/overview_images/001-jesus-ten-leprosy.jpg?143694779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393700" y="4468813"/>
            <a:ext cx="1584325" cy="368300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Lucas 7: 11- 19</a:t>
            </a:r>
          </a:p>
        </p:txBody>
      </p:sp>
      <p:sp>
        <p:nvSpPr>
          <p:cNvPr id="5" name="Rechthoek 4"/>
          <p:cNvSpPr/>
          <p:nvPr/>
        </p:nvSpPr>
        <p:spPr>
          <a:xfrm>
            <a:off x="357188" y="4984750"/>
            <a:ext cx="5753100" cy="1754326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Jezus was op weg naar Jeruzalem.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Op zijn reis kwam hij bij een dorp.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Daar kwamen er tien mensen met een huidziekte naar hem toe.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Ze bleven ver van hem af staan.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Ze riepen naar Jezus: ‘Meester, heb medelijden met ons!’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media.freebibleimages.org/stories/FB_Jesus_Ten_Leprosy/overview_images/002-jesus-ten-leprosy.jpg?143694779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393700" y="4468813"/>
            <a:ext cx="1584325" cy="368300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Lucas 7: 11- 19</a:t>
            </a:r>
          </a:p>
        </p:txBody>
      </p:sp>
      <p:sp>
        <p:nvSpPr>
          <p:cNvPr id="5" name="Rechthoek 4"/>
          <p:cNvSpPr/>
          <p:nvPr/>
        </p:nvSpPr>
        <p:spPr>
          <a:xfrm>
            <a:off x="357188" y="4984750"/>
            <a:ext cx="6009322" cy="1200329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Jezus zei: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‘Ga naar een priester.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Dan kan hij jullie bekijken en vertellen dat jullie gezond zijn.’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Ze deden wat Jezus zei. En onderweg waren ze ineens gezond.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media.freebibleimages.org/stories/FB_Jesus_Ten_Leprosy/overview_images/004-jesus-ten-leprosy.jpg?143694779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393700" y="4468813"/>
            <a:ext cx="1584325" cy="368300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Lucas 7: 11- 19</a:t>
            </a:r>
          </a:p>
        </p:txBody>
      </p:sp>
      <p:sp>
        <p:nvSpPr>
          <p:cNvPr id="5" name="Rechthoek 4"/>
          <p:cNvSpPr/>
          <p:nvPr/>
        </p:nvSpPr>
        <p:spPr>
          <a:xfrm>
            <a:off x="357188" y="4984750"/>
            <a:ext cx="5753100" cy="1200150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Eén van de tien ging terug naar Jezus.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Hij zong en juichte voor God, omdat hij weer gezond was.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Hij dankte God. Iedereen kon hem horen.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En hij knielde voor Jezus om Hem te danken.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media.freebibleimages.org/stories/FB_Jesus_Ten_Leprosy/overview_images/004-jesus-ten-leprosy.jpg?143694779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393700" y="4468813"/>
            <a:ext cx="1584325" cy="368300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Lucas 7: 11- 19</a:t>
            </a:r>
          </a:p>
        </p:txBody>
      </p:sp>
      <p:sp>
        <p:nvSpPr>
          <p:cNvPr id="5" name="Rechthoek 4"/>
          <p:cNvSpPr/>
          <p:nvPr/>
        </p:nvSpPr>
        <p:spPr>
          <a:xfrm>
            <a:off x="357188" y="4984750"/>
            <a:ext cx="5753100" cy="1754188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De man was een buitenlander.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Jezus zei tegen hem: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‘Er zijn toch tien mensen beter gemaakt?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Waar zijn de andere negen?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Jij komt als enige terug om God te eren.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En je bent nog wel een buitenlander!’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media.freebibleimages.org/stories/FB_Jesus_Ten_Leprosy/overview_images/006-jesus-ten-leprosy.jpg?143694779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349250" y="5181600"/>
            <a:ext cx="1584325" cy="369888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Lucas 7: 11- 19</a:t>
            </a:r>
          </a:p>
        </p:txBody>
      </p:sp>
      <p:sp>
        <p:nvSpPr>
          <p:cNvPr id="5" name="Rechthoek 4"/>
          <p:cNvSpPr/>
          <p:nvPr/>
        </p:nvSpPr>
        <p:spPr>
          <a:xfrm>
            <a:off x="334963" y="5743575"/>
            <a:ext cx="5753100" cy="646113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Toen zei hij tegen de man: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‘Sta op en ga naar huis. Je bent gered omdat je gelooft.’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646</TotalTime>
  <Words>215</Words>
  <Application>Microsoft Office PowerPoint</Application>
  <PresentationFormat>Diavoorstelling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José Korsaan</dc:creator>
  <cp:lastModifiedBy>Ingrid Plantinga</cp:lastModifiedBy>
  <cp:revision>33</cp:revision>
  <dcterms:created xsi:type="dcterms:W3CDTF">2016-06-06T14:17:14Z</dcterms:created>
  <dcterms:modified xsi:type="dcterms:W3CDTF">2017-03-29T13:06:01Z</dcterms:modified>
</cp:coreProperties>
</file>