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4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8B58A-FD8B-4351-9251-8AB523D02665}" type="datetimeFigureOut">
              <a:rPr lang="nl-NL"/>
              <a:pPr>
                <a:defRPr/>
              </a:pPr>
              <a:t>9-2-2017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34C43-2650-4A9C-A704-87DC66E3C4A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5704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92DE4-7F3A-4788-8D2D-8F442C96502E}" type="datetimeFigureOut">
              <a:rPr lang="nl-NL"/>
              <a:pPr>
                <a:defRPr/>
              </a:pPr>
              <a:t>9-2-2017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C6ED4-9CAB-451E-8B80-C3BF152746F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7562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27E0B-5B6B-4245-BAFE-0DD3C1ABF866}" type="datetimeFigureOut">
              <a:rPr lang="nl-NL"/>
              <a:pPr>
                <a:defRPr/>
              </a:pPr>
              <a:t>9-2-2017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4450A-1071-4A4A-984E-73CA6680FBF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16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A91E8-5B1A-4748-A1B9-B70ED70CE93B}" type="datetimeFigureOut">
              <a:rPr lang="nl-NL"/>
              <a:pPr>
                <a:defRPr/>
              </a:pPr>
              <a:t>9-2-2017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7E48F-4BE0-444D-BC20-7709EFD0F3A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92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6724A-8B1D-4EF0-888B-03F4215792E6}" type="datetimeFigureOut">
              <a:rPr lang="nl-NL"/>
              <a:pPr>
                <a:defRPr/>
              </a:pPr>
              <a:t>9-2-2017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E6286-D311-4519-A509-40E4D675B9B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4844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93CA2-1AF8-46D9-BBDC-5977AB9FED93}" type="datetimeFigureOut">
              <a:rPr lang="nl-NL"/>
              <a:pPr>
                <a:defRPr/>
              </a:pPr>
              <a:t>9-2-2017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D6BA5-97D5-417C-9EFC-FF3730DE4F3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418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B7B94-4633-4F62-9755-B5FD180F098D}" type="datetimeFigureOut">
              <a:rPr lang="nl-NL"/>
              <a:pPr>
                <a:defRPr/>
              </a:pPr>
              <a:t>9-2-2017</a:t>
            </a:fld>
            <a:endParaRPr lang="nl-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AE556-FC6C-47E5-B446-77646B079A4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1842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9E1AA-1C80-4407-8C5A-487D18A97A8F}" type="datetimeFigureOut">
              <a:rPr lang="nl-NL"/>
              <a:pPr>
                <a:defRPr/>
              </a:pPr>
              <a:t>9-2-2017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2C303-8AD8-4C82-AE44-4770CDA5430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3629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109FB-C7F8-4016-97A7-DB7588620895}" type="datetimeFigureOut">
              <a:rPr lang="nl-NL"/>
              <a:pPr>
                <a:defRPr/>
              </a:pPr>
              <a:t>9-2-2017</a:t>
            </a:fld>
            <a:endParaRPr lang="nl-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3903-5A5C-416D-BCDA-DC5A0B3AE29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0067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92625-3527-4DCD-A2F7-C64C241E40C9}" type="datetimeFigureOut">
              <a:rPr lang="nl-NL"/>
              <a:pPr>
                <a:defRPr/>
              </a:pPr>
              <a:t>9-2-2017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48AAC-CC2E-4E55-ACE7-7B6A72C5E10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5716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337EE-ABC9-49CF-A20C-10A700041C0B}" type="datetimeFigureOut">
              <a:rPr lang="nl-NL"/>
              <a:pPr>
                <a:defRPr/>
              </a:pPr>
              <a:t>9-2-2017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4FAB3-3F04-4C32-8631-8C06C9755A2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391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  <a:endParaRPr lang="en-US" altLang="nl-NL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Tekststijl van het model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US" alt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D26F0C-1128-4F48-A719-D644F822D4D9}" type="datetimeFigureOut">
              <a:rPr lang="nl-NL"/>
              <a:pPr>
                <a:defRPr/>
              </a:pPr>
              <a:t>9-2-2017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762911-4F6A-424E-A653-99C2DC2DB82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http://media.freebibleimages.org/stories/FB_Parable_Good_Samaritan/overview_images/002-parable-good-samaritan.jpg?14413632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073900" y="5194300"/>
            <a:ext cx="1806575" cy="369888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Lucas 10 : 25 - 37</a:t>
            </a:r>
          </a:p>
        </p:txBody>
      </p:sp>
      <p:sp>
        <p:nvSpPr>
          <p:cNvPr id="5" name="Rechthoek 4"/>
          <p:cNvSpPr/>
          <p:nvPr/>
        </p:nvSpPr>
        <p:spPr>
          <a:xfrm>
            <a:off x="1036638" y="5699125"/>
            <a:ext cx="7874000" cy="923925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dirty="0"/>
              <a:t>Er kwam een wetsleraar naar Jezus toe. Hij wilde Jezus iets verkeerds laten zeggen. </a:t>
            </a:r>
          </a:p>
          <a:p>
            <a:pPr>
              <a:defRPr/>
            </a:pPr>
            <a:r>
              <a:rPr lang="nl-NL" dirty="0"/>
              <a:t>Hij vroeg: ‘Meester, wat moet ik doen om het eeuwige leven te krijgen?’ </a:t>
            </a:r>
          </a:p>
          <a:p>
            <a:pPr>
              <a:defRPr/>
            </a:pPr>
            <a:r>
              <a:rPr lang="nl-NL" dirty="0"/>
              <a:t>Jezus zei tegen hem: ‘Wat staat er in de wet? Wat lees je daar?’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dia.freebibleimages.org/stories/FB_Parable_Good_Samaritan/overview_images/003-parable-good-samaritan.jpg?14413632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173913" y="4479925"/>
            <a:ext cx="1806575" cy="369888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Lucas 10 : 25 - 37</a:t>
            </a:r>
          </a:p>
        </p:txBody>
      </p:sp>
      <p:sp>
        <p:nvSpPr>
          <p:cNvPr id="5" name="Rechthoek 4"/>
          <p:cNvSpPr/>
          <p:nvPr/>
        </p:nvSpPr>
        <p:spPr>
          <a:xfrm>
            <a:off x="3457575" y="4962525"/>
            <a:ext cx="5575300" cy="1754188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dirty="0"/>
              <a:t>De man antwoordde: </a:t>
            </a:r>
          </a:p>
          <a:p>
            <a:pPr>
              <a:defRPr/>
            </a:pPr>
            <a:r>
              <a:rPr lang="nl-NL" dirty="0"/>
              <a:t>‘Houd van de Heer, je God, met je hele hart, </a:t>
            </a:r>
          </a:p>
          <a:p>
            <a:pPr>
              <a:defRPr/>
            </a:pPr>
            <a:r>
              <a:rPr lang="nl-NL" dirty="0"/>
              <a:t>met je hele ziel, met je hele verstand en met al je kracht. </a:t>
            </a:r>
          </a:p>
          <a:p>
            <a:pPr>
              <a:defRPr/>
            </a:pPr>
            <a:r>
              <a:rPr lang="nl-NL" dirty="0"/>
              <a:t>En houd evenveel van je medemensen als van jezelf.’ </a:t>
            </a:r>
          </a:p>
          <a:p>
            <a:pPr>
              <a:defRPr/>
            </a:pPr>
            <a:r>
              <a:rPr lang="nl-NL" dirty="0"/>
              <a:t>Toen zei Jezus: ‘Dat is het goede antwoord. </a:t>
            </a:r>
          </a:p>
          <a:p>
            <a:pPr>
              <a:defRPr/>
            </a:pPr>
            <a:r>
              <a:rPr lang="nl-NL" dirty="0"/>
              <a:t>Als je dat doet, </a:t>
            </a:r>
            <a:r>
              <a:rPr lang="nl-NL" dirty="0" err="1"/>
              <a:t>zul</a:t>
            </a:r>
            <a:r>
              <a:rPr lang="nl-NL" dirty="0"/>
              <a:t> je eeuwig leven.’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dia.freebibleimages.org/stories/FB_Parable_Good_Samaritan/overview_images/004-parable-good-samaritan.jpg?14413632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073900" y="5194300"/>
            <a:ext cx="1806575" cy="369888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Lucas 10 : 25 - 37</a:t>
            </a:r>
          </a:p>
        </p:txBody>
      </p:sp>
      <p:sp>
        <p:nvSpPr>
          <p:cNvPr id="5" name="Rechthoek 4"/>
          <p:cNvSpPr/>
          <p:nvPr/>
        </p:nvSpPr>
        <p:spPr>
          <a:xfrm>
            <a:off x="3868738" y="5699125"/>
            <a:ext cx="5041900" cy="369888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dirty="0"/>
              <a:t>Hij zei: ‘Een man reisde van Jeruzalem naar Jericho.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edia.freebibleimages.org/stories/FB_Parable_Good_Samaritan/overview_images/007-parable-good-samaritan.jpg?14413632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073900" y="5194300"/>
            <a:ext cx="1806575" cy="369888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Lucas 10 : 25 - 37</a:t>
            </a:r>
          </a:p>
        </p:txBody>
      </p:sp>
      <p:sp>
        <p:nvSpPr>
          <p:cNvPr id="5" name="Rechthoek 4"/>
          <p:cNvSpPr/>
          <p:nvPr/>
        </p:nvSpPr>
        <p:spPr>
          <a:xfrm>
            <a:off x="4103688" y="5699125"/>
            <a:ext cx="4806950" cy="923925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/>
              <a:t>Maar onderweg werd hij door rovers overvallen. </a:t>
            </a:r>
          </a:p>
          <a:p>
            <a:pPr>
              <a:defRPr/>
            </a:pPr>
            <a:r>
              <a:rPr lang="nl-NL"/>
              <a:t>Ze pakten alles van hem af, ook zijn kleren. </a:t>
            </a:r>
          </a:p>
          <a:p>
            <a:pPr>
              <a:defRPr/>
            </a:pPr>
            <a:r>
              <a:rPr lang="nl-NL"/>
              <a:t>Ze sloegen hem halfdood, en lieten hem liggen.</a:t>
            </a:r>
            <a:endParaRPr lang="nl-N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edia.freebibleimages.org/stories/FB_Parable_Good_Samaritan/overview_images/011-parable-good-samaritan.jpg?14413632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129463" y="176213"/>
            <a:ext cx="1806575" cy="369887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Lucas 10 : 25 - 37</a:t>
            </a:r>
          </a:p>
        </p:txBody>
      </p:sp>
      <p:sp>
        <p:nvSpPr>
          <p:cNvPr id="5" name="Rechthoek 4"/>
          <p:cNvSpPr/>
          <p:nvPr/>
        </p:nvSpPr>
        <p:spPr>
          <a:xfrm>
            <a:off x="5275263" y="747713"/>
            <a:ext cx="3657600" cy="2586037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dirty="0"/>
              <a:t>Toevallig kwam er een priester langs. </a:t>
            </a:r>
          </a:p>
          <a:p>
            <a:pPr>
              <a:defRPr/>
            </a:pPr>
            <a:r>
              <a:rPr lang="nl-NL" dirty="0"/>
              <a:t>Hij zag de man wel liggen, maar hij liep hem voorbij aan de overkant van de weg. </a:t>
            </a:r>
          </a:p>
          <a:p>
            <a:pPr>
              <a:defRPr/>
            </a:pPr>
            <a:r>
              <a:rPr lang="nl-NL" dirty="0"/>
              <a:t>Toen er even later een hulppriester langskwam, gebeurde hetzelfde. </a:t>
            </a:r>
          </a:p>
          <a:p>
            <a:pPr>
              <a:defRPr/>
            </a:pPr>
            <a:r>
              <a:rPr lang="nl-NL" dirty="0"/>
              <a:t>Hij zag de man wel liggen, maar hij liep hem voorbij aan de overkant van de weg.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073900" y="5194300"/>
            <a:ext cx="1806575" cy="369888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Lucas 10 : 25 - 37</a:t>
            </a:r>
          </a:p>
        </p:txBody>
      </p:sp>
      <p:pic>
        <p:nvPicPr>
          <p:cNvPr id="7171" name="Picture 4" descr="http://media.freebibleimages.org/stories/FB_Parable_Good_Samaritan/overview_images/021-parable-good-samaritan.jpg?14413632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188913" y="5197475"/>
            <a:ext cx="5332412" cy="1477963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dirty="0"/>
              <a:t>Toen kwam er een vreemdeling langs, een Samaritaan. </a:t>
            </a:r>
          </a:p>
          <a:p>
            <a:pPr>
              <a:defRPr/>
            </a:pPr>
            <a:r>
              <a:rPr lang="nl-NL" dirty="0"/>
              <a:t>Hij zag de man liggen en kreeg medelijden. </a:t>
            </a:r>
          </a:p>
          <a:p>
            <a:pPr>
              <a:defRPr/>
            </a:pPr>
            <a:r>
              <a:rPr lang="nl-NL" dirty="0"/>
              <a:t>Daarom ging hij naar hem toe. </a:t>
            </a:r>
          </a:p>
          <a:p>
            <a:pPr>
              <a:defRPr/>
            </a:pPr>
            <a:r>
              <a:rPr lang="nl-NL" dirty="0"/>
              <a:t>Hij verzorgde de wonden van de man </a:t>
            </a:r>
          </a:p>
          <a:p>
            <a:pPr>
              <a:defRPr/>
            </a:pPr>
            <a:r>
              <a:rPr lang="nl-NL" dirty="0"/>
              <a:t>met olie en wijn. En hij deed er verband om.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27013" y="4648200"/>
            <a:ext cx="1806575" cy="369888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Lucas 10 : 25 - 37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edia.freebibleimages.org/stories/FB_Parable_Good_Samaritan/overview_images/025-parable-good-samaritan.jpg?14413632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140575" y="4102100"/>
            <a:ext cx="1806575" cy="368300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Lucas 10 : 25 - 37</a:t>
            </a:r>
          </a:p>
        </p:txBody>
      </p:sp>
      <p:sp>
        <p:nvSpPr>
          <p:cNvPr id="5" name="Rechthoek 4"/>
          <p:cNvSpPr/>
          <p:nvPr/>
        </p:nvSpPr>
        <p:spPr>
          <a:xfrm>
            <a:off x="4014788" y="4662488"/>
            <a:ext cx="4962525" cy="2030412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dirty="0"/>
              <a:t>Toen zette hij de man op zijn eigen ezel en bracht hem naar een herberg. Daar zorgde hij voor hem. </a:t>
            </a:r>
          </a:p>
          <a:p>
            <a:pPr>
              <a:defRPr/>
            </a:pPr>
            <a:r>
              <a:rPr lang="nl-NL" dirty="0"/>
              <a:t>De volgende dag gaf de Samaritaan geld </a:t>
            </a:r>
          </a:p>
          <a:p>
            <a:pPr>
              <a:defRPr/>
            </a:pPr>
            <a:r>
              <a:rPr lang="nl-NL" dirty="0"/>
              <a:t>aan de eigenaar van de herberg en zei: </a:t>
            </a:r>
          </a:p>
          <a:p>
            <a:pPr>
              <a:defRPr/>
            </a:pPr>
            <a:r>
              <a:rPr lang="nl-NL" dirty="0"/>
              <a:t>‘Zorg goed voor de man. </a:t>
            </a:r>
          </a:p>
          <a:p>
            <a:pPr>
              <a:defRPr/>
            </a:pPr>
            <a:r>
              <a:rPr lang="nl-NL" dirty="0"/>
              <a:t>Als het je meer geld kost, </a:t>
            </a:r>
          </a:p>
          <a:p>
            <a:pPr>
              <a:defRPr/>
            </a:pPr>
            <a:r>
              <a:rPr lang="nl-NL" dirty="0"/>
              <a:t>krijg je dat van me op mijn terugreis.’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edia.freebibleimages.org/stories/FB_Parable_Good_Samaritan/overview_images/028-parable-good-samaritan.jpg?14413632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7129463" y="4379913"/>
            <a:ext cx="1806575" cy="369887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Lucas 10 : 25 - 37</a:t>
            </a:r>
          </a:p>
        </p:txBody>
      </p:sp>
      <p:sp>
        <p:nvSpPr>
          <p:cNvPr id="5" name="Rechthoek 4"/>
          <p:cNvSpPr/>
          <p:nvPr/>
        </p:nvSpPr>
        <p:spPr>
          <a:xfrm>
            <a:off x="3211513" y="4905375"/>
            <a:ext cx="5754687" cy="1754188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dirty="0"/>
              <a:t>Toen vroeg Jezus: ‘Wat denk je? </a:t>
            </a:r>
          </a:p>
          <a:p>
            <a:pPr>
              <a:defRPr/>
            </a:pPr>
            <a:r>
              <a:rPr lang="nl-NL" dirty="0"/>
              <a:t>Wie was de medemens van de man die overvallen werd? De priester, de hulppriester of de Samaritaan?’ </a:t>
            </a:r>
          </a:p>
          <a:p>
            <a:pPr>
              <a:defRPr/>
            </a:pPr>
            <a:r>
              <a:rPr lang="nl-NL" dirty="0"/>
              <a:t>De wetsleraar antwoordde: </a:t>
            </a:r>
          </a:p>
          <a:p>
            <a:pPr>
              <a:defRPr/>
            </a:pPr>
            <a:r>
              <a:rPr lang="nl-NL" dirty="0"/>
              <a:t>‘De Samaritaan, want die was goed voor de gewonde man.’ Toen zei Jezus: ‘Doe dan voortaan net zoals de Samaritaan.’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649</TotalTime>
  <Words>431</Words>
  <Application>Microsoft Office PowerPoint</Application>
  <PresentationFormat>Diavoorstelling (4:3)</PresentationFormat>
  <Paragraphs>41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Calibri</vt:lpstr>
      <vt:lpstr>Arial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José Korsaan</dc:creator>
  <cp:lastModifiedBy>José Korsaan</cp:lastModifiedBy>
  <cp:revision>34</cp:revision>
  <dcterms:created xsi:type="dcterms:W3CDTF">2016-06-06T14:17:14Z</dcterms:created>
  <dcterms:modified xsi:type="dcterms:W3CDTF">2017-02-09T09:00:16Z</dcterms:modified>
</cp:coreProperties>
</file>