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90723" y="108083"/>
            <a:ext cx="2781787" cy="584775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Matteüs</a:t>
            </a:r>
            <a:r>
              <a:rPr lang="en-US" b="1" dirty="0"/>
              <a:t> 26: 36-45</a:t>
            </a:r>
          </a:p>
          <a:p>
            <a:r>
              <a:rPr lang="en-US" sz="1400" i="1" dirty="0" err="1"/>
              <a:t>Jezus</a:t>
            </a:r>
            <a:r>
              <a:rPr lang="en-US" sz="1400" i="1" dirty="0"/>
              <a:t> </a:t>
            </a:r>
            <a:r>
              <a:rPr lang="en-US" sz="1400" i="1" dirty="0" err="1"/>
              <a:t>bidt</a:t>
            </a:r>
            <a:r>
              <a:rPr lang="en-US" sz="1400" i="1" dirty="0"/>
              <a:t> in de </a:t>
            </a:r>
            <a:r>
              <a:rPr lang="en-US" sz="1400" i="1" dirty="0" err="1"/>
              <a:t>tuin</a:t>
            </a:r>
            <a:r>
              <a:rPr lang="en-US" sz="1400" i="1" dirty="0"/>
              <a:t> van Getsemane</a:t>
            </a:r>
          </a:p>
        </p:txBody>
      </p:sp>
      <p:sp>
        <p:nvSpPr>
          <p:cNvPr id="5" name="Rechthoek 4"/>
          <p:cNvSpPr/>
          <p:nvPr/>
        </p:nvSpPr>
        <p:spPr>
          <a:xfrm>
            <a:off x="2475571" y="724831"/>
            <a:ext cx="6523464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liep</a:t>
            </a:r>
            <a:r>
              <a:rPr lang="en-US" dirty="0"/>
              <a:t> met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tuin</a:t>
            </a:r>
            <a:r>
              <a:rPr lang="en-US" dirty="0"/>
              <a:t> die </a:t>
            </a:r>
            <a:r>
              <a:rPr lang="en-US" dirty="0" err="1"/>
              <a:t>Getsemane</a:t>
            </a:r>
            <a:r>
              <a:rPr lang="en-US" dirty="0"/>
              <a:t> </a:t>
            </a:r>
            <a:r>
              <a:rPr lang="en-US" dirty="0" err="1"/>
              <a:t>heette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bidden. De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bleven</a:t>
            </a:r>
            <a:r>
              <a:rPr lang="en-US" dirty="0"/>
              <a:t> op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wachten</a:t>
            </a:r>
            <a:r>
              <a:rPr lang="en-US" dirty="0"/>
              <a:t>.</a:t>
            </a:r>
            <a:endParaRPr lang="nl-NL" dirty="0"/>
          </a:p>
          <a:p>
            <a:r>
              <a:rPr lang="en-US" dirty="0"/>
              <a:t>Maar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Petrus, </a:t>
            </a:r>
            <a:r>
              <a:rPr lang="en-US" dirty="0" err="1"/>
              <a:t>Jakobus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Johannes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mee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erg </a:t>
            </a:r>
            <a:r>
              <a:rPr lang="en-US" dirty="0" err="1"/>
              <a:t>verdrietig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bang.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of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wakker</a:t>
            </a:r>
            <a:r>
              <a:rPr lang="en-US" dirty="0"/>
              <a:t> </a:t>
            </a:r>
            <a:r>
              <a:rPr lang="en-US" dirty="0" err="1"/>
              <a:t>zouden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. </a:t>
            </a:r>
            <a:endParaRPr lang="nl-NL" dirty="0"/>
          </a:p>
        </p:txBody>
      </p:sp>
      <p:pic>
        <p:nvPicPr>
          <p:cNvPr id="7" name="Afbeelding 6" descr="https://www.lds.org/bc/content/shared/content/images/gospel-library/magazine/liahonlp.nfo:o:77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7151"/>
            <a:ext cx="9144000" cy="4560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851172" y="398014"/>
            <a:ext cx="192591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Matteüs</a:t>
            </a:r>
            <a:r>
              <a:rPr lang="en-US" b="1" dirty="0"/>
              <a:t> 26: 36-45</a:t>
            </a:r>
          </a:p>
        </p:txBody>
      </p:sp>
      <p:sp>
        <p:nvSpPr>
          <p:cNvPr id="5" name="Rechthoek 4"/>
          <p:cNvSpPr/>
          <p:nvPr/>
        </p:nvSpPr>
        <p:spPr>
          <a:xfrm>
            <a:off x="3836020" y="947855"/>
            <a:ext cx="5096108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eindje</a:t>
            </a:r>
            <a:r>
              <a:rPr lang="en-US" dirty="0"/>
              <a:t> </a:t>
            </a:r>
            <a:r>
              <a:rPr lang="en-US" dirty="0" err="1"/>
              <a:t>verderop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knielde</a:t>
            </a:r>
            <a:r>
              <a:rPr lang="en-US" dirty="0"/>
              <a:t> op de 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begon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bidden. </a:t>
            </a:r>
            <a:endParaRPr lang="nl-NL" dirty="0"/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God of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zo erg </a:t>
            </a:r>
            <a:r>
              <a:rPr lang="en-US" dirty="0" err="1"/>
              <a:t>hoefde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lijden</a:t>
            </a:r>
            <a:r>
              <a:rPr lang="en-US" dirty="0"/>
              <a:t>. </a:t>
            </a:r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wat God </a:t>
            </a:r>
            <a:r>
              <a:rPr lang="en-US" dirty="0" err="1"/>
              <a:t>wilde</a:t>
            </a:r>
            <a:r>
              <a:rPr lang="en-US" dirty="0"/>
              <a:t>. </a:t>
            </a:r>
            <a:endParaRPr lang="nl-NL" dirty="0"/>
          </a:p>
        </p:txBody>
      </p:sp>
      <p:pic>
        <p:nvPicPr>
          <p:cNvPr id="7" name="Afbeelding 6" descr="https://www.lds.org/bc/content/shared/content/images/gospel-library/magazine/liahonlp.nfo:o:77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7151"/>
            <a:ext cx="9144000" cy="4560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16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059435" y="286502"/>
            <a:ext cx="192591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Matteüs</a:t>
            </a:r>
            <a:r>
              <a:rPr lang="en-US" b="1" dirty="0"/>
              <a:t> 26: 36-45</a:t>
            </a:r>
          </a:p>
        </p:txBody>
      </p:sp>
      <p:sp>
        <p:nvSpPr>
          <p:cNvPr id="5" name="Rechthoek 4"/>
          <p:cNvSpPr/>
          <p:nvPr/>
        </p:nvSpPr>
        <p:spPr>
          <a:xfrm>
            <a:off x="3044283" y="747133"/>
            <a:ext cx="5954752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zag </a:t>
            </a:r>
            <a:r>
              <a:rPr lang="en-US" dirty="0" err="1"/>
              <a:t>dat</a:t>
            </a:r>
            <a:r>
              <a:rPr lang="en-US" dirty="0"/>
              <a:t> Petrus, </a:t>
            </a:r>
            <a:r>
              <a:rPr lang="en-US" dirty="0" err="1"/>
              <a:t>Jakobus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Johannes </a:t>
            </a:r>
            <a:r>
              <a:rPr lang="en-US" dirty="0" err="1"/>
              <a:t>lagen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slapen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vond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fijn</a:t>
            </a:r>
            <a:r>
              <a:rPr lang="en-US" dirty="0"/>
              <a:t>. </a:t>
            </a:r>
          </a:p>
          <a:p>
            <a:r>
              <a:rPr lang="en-US" dirty="0"/>
              <a:t>‘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uur</a:t>
            </a:r>
            <a:r>
              <a:rPr lang="en-US" dirty="0"/>
              <a:t> </a:t>
            </a:r>
            <a:r>
              <a:rPr lang="en-US" dirty="0" err="1"/>
              <a:t>wakker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?’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. ‘</a:t>
            </a:r>
            <a:r>
              <a:rPr lang="en-US" dirty="0" err="1"/>
              <a:t>Vraag</a:t>
            </a:r>
            <a:r>
              <a:rPr lang="en-US" dirty="0"/>
              <a:t> God maar om </a:t>
            </a:r>
            <a:r>
              <a:rPr lang="en-US" dirty="0" err="1"/>
              <a:t>kracht</a:t>
            </a:r>
            <a:r>
              <a:rPr lang="en-US" dirty="0"/>
              <a:t>. Want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zwak</a:t>
            </a:r>
            <a:r>
              <a:rPr lang="en-US" dirty="0"/>
              <a:t>.’</a:t>
            </a:r>
            <a:endParaRPr lang="nl-NL" dirty="0"/>
          </a:p>
        </p:txBody>
      </p:sp>
      <p:pic>
        <p:nvPicPr>
          <p:cNvPr id="7" name="Afbeelding 6" descr="https://www.lds.org/bc/content/shared/content/images/gospel-library/magazine/liahonlp.nfo:o:77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7151"/>
            <a:ext cx="9144000" cy="4560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577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tse3.mm.bing.net/th?id=OIP.M890fee37c1854a5ac0af43ae7cb34e50H0&amp;pid=15.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8" r="11287" b="4292"/>
          <a:stretch/>
        </p:blipFill>
        <p:spPr bwMode="auto">
          <a:xfrm>
            <a:off x="0" y="0"/>
            <a:ext cx="4982737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088957" y="174989"/>
            <a:ext cx="192591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Matteüs</a:t>
            </a:r>
            <a:r>
              <a:rPr lang="en-US" b="1" dirty="0"/>
              <a:t> 26: 36-45</a:t>
            </a:r>
          </a:p>
        </p:txBody>
      </p:sp>
      <p:sp>
        <p:nvSpPr>
          <p:cNvPr id="5" name="Rechthoek 4"/>
          <p:cNvSpPr/>
          <p:nvPr/>
        </p:nvSpPr>
        <p:spPr>
          <a:xfrm>
            <a:off x="5107259" y="747133"/>
            <a:ext cx="3891776" cy="286232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bidden.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God of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zo erg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hoeven</a:t>
            </a:r>
            <a:r>
              <a:rPr lang="en-US" dirty="0"/>
              <a:t> </a:t>
            </a:r>
            <a:r>
              <a:rPr lang="en-US" dirty="0" err="1"/>
              <a:t>lijden</a:t>
            </a:r>
            <a:r>
              <a:rPr lang="en-US" dirty="0"/>
              <a:t>. </a:t>
            </a:r>
          </a:p>
          <a:p>
            <a:r>
              <a:rPr lang="en-US" dirty="0"/>
              <a:t>‘Maar </a:t>
            </a:r>
            <a:r>
              <a:rPr lang="en-US" dirty="0" err="1"/>
              <a:t>als</a:t>
            </a:r>
            <a:r>
              <a:rPr lang="en-US" dirty="0"/>
              <a:t> het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gebeuren</a:t>
            </a:r>
            <a:r>
              <a:rPr lang="en-US" dirty="0"/>
              <a:t>,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het </a:t>
            </a:r>
            <a:r>
              <a:rPr lang="en-US" dirty="0" err="1"/>
              <a:t>doen</a:t>
            </a:r>
            <a:r>
              <a:rPr lang="en-US" dirty="0"/>
              <a:t>’,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liep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lagen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alweer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slapen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Zo </a:t>
            </a:r>
            <a:r>
              <a:rPr lang="en-US" dirty="0" err="1"/>
              <a:t>moe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. </a:t>
            </a:r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liet</a:t>
            </a:r>
            <a:r>
              <a:rPr lang="en-US" dirty="0"/>
              <a:t> hen </a:t>
            </a:r>
            <a:r>
              <a:rPr lang="en-US" dirty="0" err="1"/>
              <a:t>liggen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ging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bidden.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12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070587" y="565283"/>
            <a:ext cx="192591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Matteüs</a:t>
            </a:r>
            <a:r>
              <a:rPr lang="en-US" b="1" dirty="0"/>
              <a:t> 26: 36-45</a:t>
            </a:r>
          </a:p>
        </p:txBody>
      </p:sp>
      <p:sp>
        <p:nvSpPr>
          <p:cNvPr id="5" name="Rechthoek 4"/>
          <p:cNvSpPr/>
          <p:nvPr/>
        </p:nvSpPr>
        <p:spPr>
          <a:xfrm>
            <a:off x="3077737" y="1137426"/>
            <a:ext cx="5954752" cy="92333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Toen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</a:t>
            </a:r>
            <a:r>
              <a:rPr lang="en-US" dirty="0" err="1"/>
              <a:t>kwam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vrienden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: </a:t>
            </a:r>
          </a:p>
          <a:p>
            <a:r>
              <a:rPr lang="en-US" dirty="0"/>
              <a:t>‘Het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gebeuren</a:t>
            </a:r>
            <a:r>
              <a:rPr lang="en-US" dirty="0"/>
              <a:t>,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zo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gearresteerd</a:t>
            </a:r>
            <a:r>
              <a:rPr lang="en-US" dirty="0"/>
              <a:t> door </a:t>
            </a:r>
            <a:r>
              <a:rPr lang="en-US" dirty="0" err="1"/>
              <a:t>slechte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.’ </a:t>
            </a:r>
            <a:endParaRPr lang="nl-NL" dirty="0"/>
          </a:p>
        </p:txBody>
      </p:sp>
      <p:pic>
        <p:nvPicPr>
          <p:cNvPr id="7" name="Afbeelding 6" descr="https://www.lds.org/bc/content/shared/content/images/gospel-library/magazine/liahonlp.nfo:o:77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7151"/>
            <a:ext cx="9144000" cy="4560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26143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263</Words>
  <Application>Microsoft Office PowerPoint</Application>
  <PresentationFormat>Diavoorstelling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22</cp:revision>
  <dcterms:created xsi:type="dcterms:W3CDTF">2016-06-06T14:17:14Z</dcterms:created>
  <dcterms:modified xsi:type="dcterms:W3CDTF">2016-11-22T15:20:01Z</dcterms:modified>
</cp:coreProperties>
</file>