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48B8"/>
    <a:srgbClr val="7F56B6"/>
    <a:srgbClr val="FCF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16-6-2016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4.bp.blogspot.com/-tmMErUOHFcg/UaqqL1ViM4I/AAAAAAAABBE/bhio8Dd3Ysg/s1600/483996_601251756552809_1257156043_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6099718" y="4445905"/>
            <a:ext cx="2787804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2 </a:t>
            </a:r>
            <a:r>
              <a:rPr lang="en-US" b="1" dirty="0" err="1"/>
              <a:t>Samuël</a:t>
            </a:r>
            <a:r>
              <a:rPr lang="en-US" b="1" dirty="0"/>
              <a:t> 4:4</a:t>
            </a:r>
          </a:p>
        </p:txBody>
      </p:sp>
      <p:sp>
        <p:nvSpPr>
          <p:cNvPr id="5" name="Rechthoek 4"/>
          <p:cNvSpPr/>
          <p:nvPr/>
        </p:nvSpPr>
        <p:spPr>
          <a:xfrm>
            <a:off x="5129560" y="5464100"/>
            <a:ext cx="3769113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dirty="0" err="1"/>
              <a:t>Mefiboset</a:t>
            </a:r>
            <a:r>
              <a:rPr lang="nl-NL" dirty="0"/>
              <a:t>  kon niet goed lopen. </a:t>
            </a:r>
          </a:p>
          <a:p>
            <a:r>
              <a:rPr lang="nl-NL" dirty="0"/>
              <a:t>Toen hij 5 jaar was, had hij een ongeluk gehad.</a:t>
            </a:r>
          </a:p>
        </p:txBody>
      </p:sp>
    </p:spTree>
    <p:extLst>
      <p:ext uri="{BB962C8B-B14F-4D97-AF65-F5344CB8AC3E}">
        <p14:creationId xmlns:p14="http://schemas.microsoft.com/office/powerpoint/2010/main" val="3155842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4.bp.blogspot.com/-tmMErUOHFcg/UaqqL1ViM4I/AAAAAAAABBE/bhio8Dd3Ysg/s1600/483996_601251756552809_1257156043_n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5999357" y="4234032"/>
            <a:ext cx="2787804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2 </a:t>
            </a:r>
            <a:r>
              <a:rPr lang="en-US" b="1" dirty="0" err="1"/>
              <a:t>Samuël</a:t>
            </a:r>
            <a:r>
              <a:rPr lang="en-US" b="1" dirty="0"/>
              <a:t> 4:4</a:t>
            </a:r>
          </a:p>
        </p:txBody>
      </p:sp>
      <p:sp>
        <p:nvSpPr>
          <p:cNvPr id="6" name="Rechthoek 5"/>
          <p:cNvSpPr/>
          <p:nvPr/>
        </p:nvSpPr>
        <p:spPr>
          <a:xfrm>
            <a:off x="1973764" y="5229924"/>
            <a:ext cx="6835700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dirty="0"/>
              <a:t>Dat was zo gekomen: </a:t>
            </a:r>
          </a:p>
          <a:p>
            <a:r>
              <a:rPr lang="nl-NL" dirty="0"/>
              <a:t>De oppas van </a:t>
            </a:r>
            <a:r>
              <a:rPr lang="nl-NL" dirty="0" err="1"/>
              <a:t>Mefiboset</a:t>
            </a:r>
            <a:r>
              <a:rPr lang="nl-NL" dirty="0"/>
              <a:t> had gehoord dat er iets ergs ging gebeuren en  wilde vluchten. </a:t>
            </a:r>
          </a:p>
          <a:p>
            <a:r>
              <a:rPr lang="nl-NL" dirty="0"/>
              <a:t>Ze tilde </a:t>
            </a:r>
            <a:r>
              <a:rPr lang="nl-NL" dirty="0" err="1"/>
              <a:t>Mefiboset</a:t>
            </a:r>
            <a:r>
              <a:rPr lang="nl-NL" dirty="0"/>
              <a:t> op. Maar ze liet hem per ongeluk vallen. </a:t>
            </a:r>
          </a:p>
          <a:p>
            <a:r>
              <a:rPr lang="nl-NL" dirty="0"/>
              <a:t>Vanaf toen kon </a:t>
            </a:r>
            <a:r>
              <a:rPr lang="nl-NL" dirty="0" err="1"/>
              <a:t>Mefiboset</a:t>
            </a:r>
            <a:r>
              <a:rPr lang="nl-NL" dirty="0"/>
              <a:t> niet meer goed lopen.</a:t>
            </a:r>
          </a:p>
        </p:txBody>
      </p:sp>
    </p:spTree>
    <p:extLst>
      <p:ext uri="{BB962C8B-B14F-4D97-AF65-F5344CB8AC3E}">
        <p14:creationId xmlns:p14="http://schemas.microsoft.com/office/powerpoint/2010/main" val="172448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F8FC"/>
            </a:gs>
            <a:gs pos="75000">
              <a:srgbClr val="7F56B6"/>
            </a:gs>
            <a:gs pos="100000">
              <a:srgbClr val="5848B8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consortiumnews.com/wp-content/uploads/2012/04/kingdavi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2990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5173022" y="209872"/>
            <a:ext cx="2899317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2 </a:t>
            </a:r>
            <a:r>
              <a:rPr lang="en-US" b="1" dirty="0" err="1"/>
              <a:t>Samuël</a:t>
            </a:r>
            <a:r>
              <a:rPr lang="en-US" b="1" dirty="0"/>
              <a:t> 9:5-13</a:t>
            </a:r>
          </a:p>
        </p:txBody>
      </p:sp>
      <p:sp>
        <p:nvSpPr>
          <p:cNvPr id="5" name="Rechthoek 4"/>
          <p:cNvSpPr/>
          <p:nvPr/>
        </p:nvSpPr>
        <p:spPr>
          <a:xfrm>
            <a:off x="4970585" y="762002"/>
            <a:ext cx="4056185" cy="4524315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dirty="0"/>
              <a:t>Koning David hoorde dat </a:t>
            </a:r>
            <a:r>
              <a:rPr lang="nl-NL" dirty="0" err="1"/>
              <a:t>Mefiboset</a:t>
            </a:r>
            <a:r>
              <a:rPr lang="nl-NL" dirty="0"/>
              <a:t> een zoon was van zijn gestorven vriend Jonathan.</a:t>
            </a:r>
          </a:p>
          <a:p>
            <a:r>
              <a:rPr lang="nl-NL" dirty="0"/>
              <a:t>Daarom mocht </a:t>
            </a:r>
            <a:r>
              <a:rPr lang="nl-NL" dirty="0" err="1"/>
              <a:t>Mefiboset</a:t>
            </a:r>
            <a:r>
              <a:rPr lang="nl-NL" dirty="0"/>
              <a:t> bij David komen. </a:t>
            </a:r>
          </a:p>
          <a:p>
            <a:r>
              <a:rPr lang="nl-NL" dirty="0"/>
              <a:t>Toen hij bij David kwam, boog hij diep.</a:t>
            </a:r>
          </a:p>
          <a:p>
            <a:r>
              <a:rPr lang="nl-NL" dirty="0"/>
              <a:t>David vroeg: ‘Ben jij </a:t>
            </a:r>
            <a:r>
              <a:rPr lang="nl-NL" dirty="0" err="1"/>
              <a:t>Mefiboset</a:t>
            </a:r>
            <a:r>
              <a:rPr lang="nl-NL" dirty="0"/>
              <a:t>?’</a:t>
            </a:r>
          </a:p>
          <a:p>
            <a:r>
              <a:rPr lang="nl-NL" dirty="0" err="1"/>
              <a:t>Mefiboset</a:t>
            </a:r>
            <a:r>
              <a:rPr lang="nl-NL" dirty="0"/>
              <a:t> zei: ‘Ja, koning, dat ben ik. Wat kan ik voor u doen?’ </a:t>
            </a:r>
          </a:p>
          <a:p>
            <a:r>
              <a:rPr lang="nl-NL" dirty="0"/>
              <a:t>David zei: ‘Je hoeft niet bang te zijn. Ik zal goed voor je zorgen.</a:t>
            </a:r>
          </a:p>
          <a:p>
            <a:r>
              <a:rPr lang="nl-NL" dirty="0"/>
              <a:t>Want je vader Jonathan en ik waren goede vrienden. </a:t>
            </a:r>
          </a:p>
          <a:p>
            <a:r>
              <a:rPr lang="nl-NL" dirty="0"/>
              <a:t>Je mag bij mij komen wonen. </a:t>
            </a:r>
          </a:p>
          <a:p>
            <a:r>
              <a:rPr lang="nl-NL" dirty="0"/>
              <a:t>En je krijgt het land van jouw opa Saul weer terug.’</a:t>
            </a:r>
          </a:p>
        </p:txBody>
      </p:sp>
    </p:spTree>
    <p:extLst>
      <p:ext uri="{BB962C8B-B14F-4D97-AF65-F5344CB8AC3E}">
        <p14:creationId xmlns:p14="http://schemas.microsoft.com/office/powerpoint/2010/main" val="335126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CF8FC"/>
            </a:gs>
            <a:gs pos="75000">
              <a:srgbClr val="7F56B6"/>
            </a:gs>
            <a:gs pos="100000">
              <a:srgbClr val="5848B8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consortiumnews.com/wp-content/uploads/2012/04/kingdavid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829908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5173022" y="209872"/>
            <a:ext cx="2899317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2 </a:t>
            </a:r>
            <a:r>
              <a:rPr lang="en-US" b="1" dirty="0" err="1"/>
              <a:t>Samuël</a:t>
            </a:r>
            <a:r>
              <a:rPr lang="en-US" b="1" dirty="0"/>
              <a:t> 9:5-13</a:t>
            </a:r>
          </a:p>
        </p:txBody>
      </p:sp>
      <p:sp>
        <p:nvSpPr>
          <p:cNvPr id="5" name="Rechthoek 4"/>
          <p:cNvSpPr/>
          <p:nvPr/>
        </p:nvSpPr>
        <p:spPr>
          <a:xfrm>
            <a:off x="4970585" y="762002"/>
            <a:ext cx="4056185" cy="4801314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dirty="0" err="1"/>
              <a:t>Mefiboset</a:t>
            </a:r>
            <a:r>
              <a:rPr lang="nl-NL" dirty="0"/>
              <a:t> maakte weer een diepe buiging. </a:t>
            </a:r>
          </a:p>
          <a:p>
            <a:r>
              <a:rPr lang="nl-NL" dirty="0"/>
              <a:t>Hij zei: ‘Waarom bent u zo goed voor mij? </a:t>
            </a:r>
          </a:p>
          <a:p>
            <a:r>
              <a:rPr lang="nl-NL" dirty="0"/>
              <a:t>Ik ben toch niks waard omdat ik niet goed kan lopen?!’</a:t>
            </a:r>
          </a:p>
          <a:p>
            <a:r>
              <a:rPr lang="nl-NL" dirty="0"/>
              <a:t>Toen riep David zijn knecht </a:t>
            </a:r>
            <a:r>
              <a:rPr lang="nl-NL" dirty="0" err="1"/>
              <a:t>Siba</a:t>
            </a:r>
            <a:r>
              <a:rPr lang="nl-NL" dirty="0"/>
              <a:t>. </a:t>
            </a:r>
          </a:p>
          <a:p>
            <a:r>
              <a:rPr lang="nl-NL" dirty="0"/>
              <a:t>Hij zei tegen </a:t>
            </a:r>
            <a:r>
              <a:rPr lang="nl-NL" dirty="0" err="1"/>
              <a:t>Siba</a:t>
            </a:r>
            <a:r>
              <a:rPr lang="nl-NL" dirty="0"/>
              <a:t>: ‘Jij moet </a:t>
            </a:r>
            <a:r>
              <a:rPr lang="nl-NL" dirty="0" err="1"/>
              <a:t>Mefiboset</a:t>
            </a:r>
            <a:r>
              <a:rPr lang="nl-NL" dirty="0"/>
              <a:t> helpen op zijn land. </a:t>
            </a:r>
          </a:p>
          <a:p>
            <a:r>
              <a:rPr lang="nl-NL" dirty="0"/>
              <a:t>En alles wat je oogst is voor </a:t>
            </a:r>
            <a:r>
              <a:rPr lang="nl-NL" dirty="0" err="1"/>
              <a:t>Mefiboset</a:t>
            </a:r>
            <a:r>
              <a:rPr lang="nl-NL" dirty="0"/>
              <a:t>. </a:t>
            </a:r>
          </a:p>
          <a:p>
            <a:r>
              <a:rPr lang="nl-NL" dirty="0" err="1"/>
              <a:t>Siba</a:t>
            </a:r>
            <a:r>
              <a:rPr lang="nl-NL" dirty="0"/>
              <a:t> ging snel aan het werk. </a:t>
            </a:r>
          </a:p>
          <a:p>
            <a:r>
              <a:rPr lang="nl-NL" dirty="0"/>
              <a:t>Hij nam zijn 15 zonen en 20 knechten mee. </a:t>
            </a:r>
          </a:p>
          <a:p>
            <a:endParaRPr lang="nl-NL" dirty="0"/>
          </a:p>
          <a:p>
            <a:r>
              <a:rPr lang="nl-NL" dirty="0" err="1"/>
              <a:t>Mefiboset</a:t>
            </a:r>
            <a:r>
              <a:rPr lang="nl-NL" dirty="0"/>
              <a:t> bleef bij koning David wonen. </a:t>
            </a:r>
          </a:p>
          <a:p>
            <a:r>
              <a:rPr lang="nl-NL" dirty="0"/>
              <a:t>Samen met zijn zoontje Micha.</a:t>
            </a:r>
          </a:p>
          <a:p>
            <a:r>
              <a:rPr lang="nl-NL" dirty="0"/>
              <a:t>Ook al kon </a:t>
            </a:r>
            <a:r>
              <a:rPr lang="nl-NL" dirty="0" err="1"/>
              <a:t>Mefiboset</a:t>
            </a:r>
            <a:r>
              <a:rPr lang="nl-NL"/>
              <a:t> niet goed lopen, het ging nu toch goed met hem.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9524297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209</TotalTime>
  <Words>285</Words>
  <Application>Microsoft Office PowerPoint</Application>
  <PresentationFormat>Diavoorstelling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26</cp:revision>
  <dcterms:created xsi:type="dcterms:W3CDTF">2016-06-06T14:17:14Z</dcterms:created>
  <dcterms:modified xsi:type="dcterms:W3CDTF">2016-06-16T08:49:41Z</dcterms:modified>
</cp:coreProperties>
</file>