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1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4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http://www.jesuslovesyoutoday.org/yahoo_site_admin/assets/images/1_Chronicles_25.19820532_st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3616996" y="331107"/>
            <a:ext cx="2261773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/>
              <a:t>2 Kronieken 30: 21-27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3624146" y="814041"/>
            <a:ext cx="5397191" cy="92333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Het </a:t>
            </a:r>
            <a:r>
              <a:rPr lang="en-US" dirty="0" err="1"/>
              <a:t>volk</a:t>
            </a:r>
            <a:r>
              <a:rPr lang="en-US" dirty="0"/>
              <a:t> </a:t>
            </a:r>
            <a:r>
              <a:rPr lang="en-US" dirty="0" err="1"/>
              <a:t>Israël</a:t>
            </a:r>
            <a:r>
              <a:rPr lang="en-US" dirty="0"/>
              <a:t> </a:t>
            </a:r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hele week </a:t>
            </a:r>
            <a:r>
              <a:rPr lang="en-US" dirty="0" err="1"/>
              <a:t>feest</a:t>
            </a:r>
            <a:r>
              <a:rPr lang="en-US" dirty="0"/>
              <a:t> in </a:t>
            </a:r>
            <a:r>
              <a:rPr lang="en-US" dirty="0" err="1"/>
              <a:t>Jeruzalem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vierden</a:t>
            </a:r>
            <a:r>
              <a:rPr lang="en-US" dirty="0"/>
              <a:t> het </a:t>
            </a:r>
            <a:r>
              <a:rPr lang="en-US" i="1" dirty="0" err="1"/>
              <a:t>Feest</a:t>
            </a:r>
            <a:r>
              <a:rPr lang="en-US" i="1" dirty="0"/>
              <a:t> van het Brood </a:t>
            </a:r>
            <a:r>
              <a:rPr lang="en-US" i="1" dirty="0" err="1"/>
              <a:t>zonder</a:t>
            </a:r>
            <a:r>
              <a:rPr lang="en-US" i="1" dirty="0"/>
              <a:t> Gist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Iedereen</a:t>
            </a:r>
            <a:r>
              <a:rPr lang="en-US" dirty="0"/>
              <a:t> was </a:t>
            </a:r>
            <a:r>
              <a:rPr lang="en-US" dirty="0" err="1"/>
              <a:t>vrolijk</a:t>
            </a:r>
            <a:r>
              <a:rPr lang="en-US" dirty="0"/>
              <a:t>!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0261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http://www.jesuslovesyoutoday.org/yahoo_site_admin/assets/images/1_Chronicles_25.19820532_st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3416275" y="319956"/>
            <a:ext cx="2261773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2 </a:t>
            </a:r>
            <a:r>
              <a:rPr lang="en-US" b="1" dirty="0" err="1"/>
              <a:t>Kronieken</a:t>
            </a:r>
            <a:r>
              <a:rPr lang="en-US" b="1" dirty="0"/>
              <a:t> 30: 21-27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3367668" y="814041"/>
            <a:ext cx="5653670" cy="2308324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De </a:t>
            </a:r>
            <a:r>
              <a:rPr lang="en-US" dirty="0" err="1"/>
              <a:t>priesters</a:t>
            </a:r>
            <a:r>
              <a:rPr lang="en-US" dirty="0"/>
              <a:t> </a:t>
            </a:r>
            <a:r>
              <a:rPr lang="en-US" dirty="0" err="1"/>
              <a:t>maakten</a:t>
            </a:r>
            <a:r>
              <a:rPr lang="en-US" dirty="0"/>
              <a:t> </a:t>
            </a:r>
            <a:r>
              <a:rPr lang="en-US" dirty="0" err="1"/>
              <a:t>mooie</a:t>
            </a:r>
            <a:r>
              <a:rPr lang="en-US" dirty="0"/>
              <a:t> </a:t>
            </a:r>
            <a:r>
              <a:rPr lang="en-US" dirty="0" err="1"/>
              <a:t>muziek</a:t>
            </a:r>
            <a:r>
              <a:rPr lang="en-US" dirty="0"/>
              <a:t> op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instrumenten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In de </a:t>
            </a:r>
            <a:r>
              <a:rPr lang="en-US" dirty="0" err="1"/>
              <a:t>verte</a:t>
            </a:r>
            <a:r>
              <a:rPr lang="en-US" dirty="0"/>
              <a:t> </a:t>
            </a:r>
            <a:r>
              <a:rPr lang="en-US" dirty="0" err="1"/>
              <a:t>kon</a:t>
            </a:r>
            <a:r>
              <a:rPr lang="en-US" dirty="0"/>
              <a:t> je de </a:t>
            </a:r>
            <a:r>
              <a:rPr lang="en-US" dirty="0" err="1"/>
              <a:t>vrolijke</a:t>
            </a:r>
            <a:r>
              <a:rPr lang="en-US" dirty="0"/>
              <a:t> </a:t>
            </a:r>
            <a:r>
              <a:rPr lang="en-US" dirty="0" err="1"/>
              <a:t>muziek</a:t>
            </a:r>
            <a:r>
              <a:rPr lang="en-US" dirty="0"/>
              <a:t> </a:t>
            </a:r>
            <a:r>
              <a:rPr lang="en-US" dirty="0" err="1"/>
              <a:t>horen</a:t>
            </a:r>
            <a:r>
              <a:rPr lang="en-US" dirty="0"/>
              <a:t>!</a:t>
            </a:r>
            <a:endParaRPr lang="nl-NL" dirty="0"/>
          </a:p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de </a:t>
            </a:r>
            <a:r>
              <a:rPr lang="en-US" dirty="0" err="1"/>
              <a:t>Levieten</a:t>
            </a:r>
            <a:r>
              <a:rPr lang="en-US" dirty="0"/>
              <a:t> </a:t>
            </a:r>
            <a:r>
              <a:rPr lang="en-US" dirty="0" err="1"/>
              <a:t>zongen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hard </a:t>
            </a:r>
            <a:r>
              <a:rPr lang="en-US" dirty="0" err="1"/>
              <a:t>bij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zongen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Here om Hem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bedanken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Het </a:t>
            </a:r>
            <a:r>
              <a:rPr lang="en-US" dirty="0" err="1"/>
              <a:t>feest</a:t>
            </a:r>
            <a:r>
              <a:rPr lang="en-US" dirty="0"/>
              <a:t> </a:t>
            </a:r>
            <a:r>
              <a:rPr lang="en-US" dirty="0" err="1"/>
              <a:t>duurde</a:t>
            </a:r>
            <a:r>
              <a:rPr lang="en-US" dirty="0"/>
              <a:t> </a:t>
            </a:r>
            <a:r>
              <a:rPr lang="en-US" dirty="0" err="1"/>
              <a:t>eigenlijk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week. </a:t>
            </a:r>
            <a:endParaRPr lang="nl-NL" dirty="0"/>
          </a:p>
          <a:p>
            <a:r>
              <a:rPr lang="en-US" dirty="0"/>
              <a:t>Maar </a:t>
            </a:r>
            <a:r>
              <a:rPr lang="en-US" dirty="0" err="1"/>
              <a:t>omdat</a:t>
            </a:r>
            <a:r>
              <a:rPr lang="en-US" dirty="0"/>
              <a:t> het </a:t>
            </a:r>
            <a:r>
              <a:rPr lang="en-US" dirty="0" err="1"/>
              <a:t>volk</a:t>
            </a:r>
            <a:r>
              <a:rPr lang="en-US" dirty="0"/>
              <a:t> zo </a:t>
            </a:r>
            <a:r>
              <a:rPr lang="en-US" dirty="0" err="1"/>
              <a:t>blij</a:t>
            </a:r>
            <a:r>
              <a:rPr lang="en-US" dirty="0"/>
              <a:t> was, </a:t>
            </a:r>
          </a:p>
          <a:p>
            <a:r>
              <a:rPr lang="en-US" dirty="0" err="1"/>
              <a:t>feestten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nog </a:t>
            </a:r>
            <a:r>
              <a:rPr lang="en-US" dirty="0" err="1"/>
              <a:t>een</a:t>
            </a:r>
            <a:r>
              <a:rPr lang="en-US" dirty="0"/>
              <a:t> week </a:t>
            </a:r>
            <a:r>
              <a:rPr lang="en-US" dirty="0" err="1"/>
              <a:t>langer</a:t>
            </a:r>
            <a:r>
              <a:rPr lang="en-US" dirty="0"/>
              <a:t> door. </a:t>
            </a:r>
            <a:endParaRPr lang="nl-NL" dirty="0"/>
          </a:p>
          <a:p>
            <a:r>
              <a:rPr lang="en-US" dirty="0"/>
              <a:t>Het </a:t>
            </a:r>
            <a:r>
              <a:rPr lang="en-US" dirty="0" err="1"/>
              <a:t>waren</a:t>
            </a:r>
            <a:r>
              <a:rPr lang="en-US" dirty="0"/>
              <a:t> twee </a:t>
            </a:r>
            <a:r>
              <a:rPr lang="en-US" dirty="0" err="1"/>
              <a:t>vrolijke</a:t>
            </a:r>
            <a:r>
              <a:rPr lang="en-US" dirty="0"/>
              <a:t> </a:t>
            </a:r>
            <a:r>
              <a:rPr lang="en-US" dirty="0" err="1"/>
              <a:t>weken</a:t>
            </a:r>
            <a:r>
              <a:rPr lang="en-US" dirty="0"/>
              <a:t> om de </a:t>
            </a:r>
            <a:r>
              <a:rPr lang="en-US" dirty="0" err="1"/>
              <a:t>Heer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danken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176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http://www.jesuslovesyoutoday.org/yahoo_site_admin/assets/images/1_Chronicles_25.19820532_st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3572392" y="319956"/>
            <a:ext cx="2261773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2 </a:t>
            </a:r>
            <a:r>
              <a:rPr lang="en-US" b="1" dirty="0" err="1"/>
              <a:t>Kronieken</a:t>
            </a:r>
            <a:r>
              <a:rPr lang="en-US" b="1" dirty="0"/>
              <a:t> 30: 21-27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3590692" y="814041"/>
            <a:ext cx="5430645" cy="1754326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Koning</a:t>
            </a:r>
            <a:r>
              <a:rPr lang="en-US" dirty="0"/>
              <a:t> </a:t>
            </a:r>
            <a:r>
              <a:rPr lang="en-US" dirty="0" err="1"/>
              <a:t>Jechizkia</a:t>
            </a:r>
            <a:r>
              <a:rPr lang="en-US" dirty="0"/>
              <a:t>, </a:t>
            </a:r>
            <a:r>
              <a:rPr lang="en-US" dirty="0" err="1"/>
              <a:t>zorgde</a:t>
            </a:r>
            <a:r>
              <a:rPr lang="en-US" dirty="0"/>
              <a:t> </a:t>
            </a:r>
            <a:r>
              <a:rPr lang="en-US" dirty="0" err="1"/>
              <a:t>ervoor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duizenden</a:t>
            </a:r>
            <a:r>
              <a:rPr lang="en-US" dirty="0"/>
              <a:t> </a:t>
            </a:r>
            <a:r>
              <a:rPr lang="en-US" dirty="0" err="1"/>
              <a:t>stieren</a:t>
            </a:r>
            <a:r>
              <a:rPr lang="en-US" dirty="0"/>
              <a:t>, </a:t>
            </a:r>
            <a:r>
              <a:rPr lang="en-US" dirty="0" err="1"/>
              <a:t>schapen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geiten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. </a:t>
            </a:r>
          </a:p>
          <a:p>
            <a:r>
              <a:rPr lang="en-US" dirty="0"/>
              <a:t>Zo </a:t>
            </a:r>
            <a:r>
              <a:rPr lang="en-US" dirty="0" err="1"/>
              <a:t>kon</a:t>
            </a:r>
            <a:r>
              <a:rPr lang="en-US" dirty="0"/>
              <a:t> het </a:t>
            </a:r>
            <a:r>
              <a:rPr lang="en-US" dirty="0" err="1"/>
              <a:t>volk</a:t>
            </a:r>
            <a:r>
              <a:rPr lang="en-US" dirty="0"/>
              <a:t> offers </a:t>
            </a:r>
            <a:r>
              <a:rPr lang="en-US" dirty="0" err="1"/>
              <a:t>aan</a:t>
            </a:r>
            <a:r>
              <a:rPr lang="en-US" dirty="0"/>
              <a:t> de Here </a:t>
            </a:r>
            <a:r>
              <a:rPr lang="en-US" dirty="0" err="1"/>
              <a:t>geven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Echt</a:t>
            </a:r>
            <a:r>
              <a:rPr lang="en-US" dirty="0"/>
              <a:t> </a:t>
            </a:r>
            <a:r>
              <a:rPr lang="en-US" dirty="0" err="1"/>
              <a:t>iedereen</a:t>
            </a:r>
            <a:r>
              <a:rPr lang="en-US" dirty="0"/>
              <a:t> was </a:t>
            </a:r>
            <a:r>
              <a:rPr lang="en-US" dirty="0" err="1"/>
              <a:t>vrolijk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super </a:t>
            </a:r>
            <a:r>
              <a:rPr lang="en-US" dirty="0" err="1"/>
              <a:t>blij</a:t>
            </a:r>
            <a:r>
              <a:rPr lang="en-US" dirty="0"/>
              <a:t>! </a:t>
            </a:r>
            <a:endParaRPr lang="nl-NL" dirty="0"/>
          </a:p>
          <a:p>
            <a:r>
              <a:rPr lang="en-US" dirty="0"/>
              <a:t>Het was al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200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geleden</a:t>
            </a:r>
            <a:r>
              <a:rPr lang="en-US" dirty="0"/>
              <a:t> </a:t>
            </a:r>
          </a:p>
          <a:p>
            <a:r>
              <a:rPr lang="en-US" dirty="0" err="1"/>
              <a:t>dat</a:t>
            </a:r>
            <a:r>
              <a:rPr lang="en-US" dirty="0"/>
              <a:t> het </a:t>
            </a:r>
            <a:r>
              <a:rPr lang="en-US" dirty="0" err="1"/>
              <a:t>volk</a:t>
            </a:r>
            <a:r>
              <a:rPr lang="en-US" dirty="0"/>
              <a:t> </a:t>
            </a:r>
            <a:r>
              <a:rPr lang="en-US" dirty="0" err="1"/>
              <a:t>Israël</a:t>
            </a:r>
            <a:r>
              <a:rPr lang="en-US" dirty="0"/>
              <a:t> </a:t>
            </a:r>
            <a:r>
              <a:rPr lang="en-US" dirty="0" err="1"/>
              <a:t>zo’n</a:t>
            </a:r>
            <a:r>
              <a:rPr lang="en-US" dirty="0"/>
              <a:t> </a:t>
            </a:r>
            <a:r>
              <a:rPr lang="en-US" dirty="0" err="1"/>
              <a:t>feest</a:t>
            </a:r>
            <a:r>
              <a:rPr lang="en-US" dirty="0"/>
              <a:t> </a:t>
            </a:r>
            <a:r>
              <a:rPr lang="en-US" dirty="0" err="1"/>
              <a:t>gevierd</a:t>
            </a:r>
            <a:r>
              <a:rPr lang="en-US" dirty="0"/>
              <a:t> had.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508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ttp://www.bcl-support.nl/resources/content/portfolio_image_51_priesters-in-gebed-nederlands-bijbelgenootscha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076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5330853" y="788879"/>
            <a:ext cx="2261773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2 </a:t>
            </a:r>
            <a:r>
              <a:rPr lang="en-US" b="1" dirty="0" err="1"/>
              <a:t>Kronieken</a:t>
            </a:r>
            <a:r>
              <a:rPr lang="en-US" b="1" dirty="0"/>
              <a:t> 30: 21-27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5345723" y="1353303"/>
            <a:ext cx="3652168" cy="2862322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Aan</a:t>
            </a:r>
            <a:r>
              <a:rPr lang="en-US" dirty="0"/>
              <a:t> het </a:t>
            </a:r>
            <a:r>
              <a:rPr lang="en-US" dirty="0" err="1"/>
              <a:t>eind</a:t>
            </a:r>
            <a:r>
              <a:rPr lang="en-US" dirty="0"/>
              <a:t> van het </a:t>
            </a:r>
            <a:r>
              <a:rPr lang="en-US" dirty="0" err="1"/>
              <a:t>feest</a:t>
            </a:r>
            <a:r>
              <a:rPr lang="en-US" dirty="0"/>
              <a:t> </a:t>
            </a:r>
          </a:p>
          <a:p>
            <a:r>
              <a:rPr lang="en-US" dirty="0" err="1"/>
              <a:t>stonden</a:t>
            </a:r>
            <a:r>
              <a:rPr lang="en-US" dirty="0"/>
              <a:t> de </a:t>
            </a:r>
            <a:r>
              <a:rPr lang="en-US" dirty="0" err="1"/>
              <a:t>priesters</a:t>
            </a:r>
            <a:r>
              <a:rPr lang="en-US" dirty="0"/>
              <a:t> op. </a:t>
            </a:r>
            <a:endParaRPr lang="nl-NL" dirty="0"/>
          </a:p>
          <a:p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zegenden</a:t>
            </a:r>
            <a:r>
              <a:rPr lang="en-US" dirty="0"/>
              <a:t> het </a:t>
            </a:r>
            <a:r>
              <a:rPr lang="en-US" dirty="0" err="1"/>
              <a:t>volk</a:t>
            </a:r>
            <a:r>
              <a:rPr lang="en-US" dirty="0"/>
              <a:t>. </a:t>
            </a:r>
          </a:p>
          <a:p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zeiden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de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het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/>
              <a:t>met hen </a:t>
            </a:r>
            <a:r>
              <a:rPr lang="en-US" dirty="0" err="1"/>
              <a:t>zou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van de Here </a:t>
            </a:r>
            <a:r>
              <a:rPr lang="en-US" dirty="0" err="1"/>
              <a:t>zouden</a:t>
            </a:r>
            <a:r>
              <a:rPr lang="en-US" dirty="0"/>
              <a:t> </a:t>
            </a:r>
            <a:r>
              <a:rPr lang="en-US" dirty="0" err="1"/>
              <a:t>houden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God zag, </a:t>
            </a:r>
            <a:r>
              <a:rPr lang="en-US" dirty="0" err="1"/>
              <a:t>vanuit</a:t>
            </a:r>
            <a:r>
              <a:rPr lang="en-US" dirty="0"/>
              <a:t> de </a:t>
            </a:r>
            <a:r>
              <a:rPr lang="en-US" dirty="0" err="1"/>
              <a:t>hemel</a:t>
            </a:r>
            <a:r>
              <a:rPr lang="en-US" dirty="0"/>
              <a:t>, hoe </a:t>
            </a:r>
            <a:r>
              <a:rPr lang="en-US" dirty="0" err="1"/>
              <a:t>vrolijk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blij</a:t>
            </a:r>
            <a:r>
              <a:rPr lang="en-US" dirty="0"/>
              <a:t> het </a:t>
            </a:r>
            <a:r>
              <a:rPr lang="en-US" dirty="0" err="1"/>
              <a:t>volk</a:t>
            </a:r>
            <a:r>
              <a:rPr lang="en-US" dirty="0"/>
              <a:t> was. </a:t>
            </a:r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hoorde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de </a:t>
            </a:r>
            <a:r>
              <a:rPr lang="en-US" dirty="0" err="1"/>
              <a:t>gebeden</a:t>
            </a:r>
            <a:r>
              <a:rPr lang="en-US" dirty="0"/>
              <a:t> van het </a:t>
            </a:r>
            <a:r>
              <a:rPr lang="en-US" dirty="0" err="1"/>
              <a:t>volk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713809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228</Words>
  <Application>Microsoft Office PowerPoint</Application>
  <PresentationFormat>Diavoorstelling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21</cp:revision>
  <dcterms:created xsi:type="dcterms:W3CDTF">2016-06-06T14:17:14Z</dcterms:created>
  <dcterms:modified xsi:type="dcterms:W3CDTF">2016-11-22T15:15:52Z</dcterms:modified>
</cp:coreProperties>
</file>