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4" d="100"/>
          <a:sy n="84" d="100"/>
        </p:scale>
        <p:origin x="102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9175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8852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2071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70794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6696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7859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65253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7242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9419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950761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83098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2D9B55-A319-4DED-A9B5-92DC4EF5215E}" type="datetimeFigureOut">
              <a:rPr lang="nl-NL" smtClean="0"/>
              <a:t>22-11-2016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3F20F0-0AF3-4AFF-845C-FD4492A7D61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3402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 descr="http://www.jesuslovesyoutoday.org/yahoo_site_admin/assets/images/1_Chronicles_25.19820532_std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kstvak 3"/>
          <p:cNvSpPr txBox="1"/>
          <p:nvPr/>
        </p:nvSpPr>
        <p:spPr>
          <a:xfrm>
            <a:off x="3616996" y="331107"/>
            <a:ext cx="2261773" cy="369332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/>
              <a:t>2 Kronieken 30: 21-27</a:t>
            </a:r>
            <a:endParaRPr lang="nl-NL" dirty="0"/>
          </a:p>
        </p:txBody>
      </p:sp>
      <p:sp>
        <p:nvSpPr>
          <p:cNvPr id="5" name="Rechthoek 4"/>
          <p:cNvSpPr/>
          <p:nvPr/>
        </p:nvSpPr>
        <p:spPr>
          <a:xfrm>
            <a:off x="3624146" y="814041"/>
            <a:ext cx="5397191" cy="923330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/>
              <a:t>Het </a:t>
            </a:r>
            <a:r>
              <a:rPr lang="en-US" dirty="0" err="1"/>
              <a:t>volk</a:t>
            </a:r>
            <a:r>
              <a:rPr lang="en-US" dirty="0"/>
              <a:t> </a:t>
            </a:r>
            <a:r>
              <a:rPr lang="en-US" dirty="0" err="1"/>
              <a:t>Israël</a:t>
            </a:r>
            <a:r>
              <a:rPr lang="en-US" dirty="0"/>
              <a:t> </a:t>
            </a:r>
            <a:r>
              <a:rPr lang="en-US" dirty="0" err="1"/>
              <a:t>vierde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hele week </a:t>
            </a:r>
            <a:r>
              <a:rPr lang="en-US" dirty="0" err="1"/>
              <a:t>feest</a:t>
            </a:r>
            <a:r>
              <a:rPr lang="en-US" dirty="0"/>
              <a:t> in </a:t>
            </a:r>
            <a:r>
              <a:rPr lang="en-US" dirty="0" err="1"/>
              <a:t>Jeruzalem</a:t>
            </a:r>
            <a:r>
              <a:rPr lang="en-US" dirty="0"/>
              <a:t>.</a:t>
            </a:r>
            <a:endParaRPr lang="nl-NL" dirty="0"/>
          </a:p>
          <a:p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vierden</a:t>
            </a:r>
            <a:r>
              <a:rPr lang="en-US" dirty="0"/>
              <a:t> het </a:t>
            </a:r>
            <a:r>
              <a:rPr lang="en-US" i="1" dirty="0" err="1"/>
              <a:t>Feest</a:t>
            </a:r>
            <a:r>
              <a:rPr lang="en-US" i="1" dirty="0"/>
              <a:t> van het Brood </a:t>
            </a:r>
            <a:r>
              <a:rPr lang="en-US" i="1" dirty="0" err="1"/>
              <a:t>zonder</a:t>
            </a:r>
            <a:r>
              <a:rPr lang="en-US" i="1" dirty="0"/>
              <a:t> Gist</a:t>
            </a:r>
            <a:r>
              <a:rPr lang="en-US" dirty="0"/>
              <a:t>. </a:t>
            </a:r>
            <a:endParaRPr lang="nl-NL" dirty="0"/>
          </a:p>
          <a:p>
            <a:r>
              <a:rPr lang="en-US" dirty="0" err="1"/>
              <a:t>Iedereen</a:t>
            </a:r>
            <a:r>
              <a:rPr lang="en-US" dirty="0"/>
              <a:t> was </a:t>
            </a:r>
            <a:r>
              <a:rPr lang="en-US" dirty="0" err="1"/>
              <a:t>vrolijk</a:t>
            </a:r>
            <a:r>
              <a:rPr lang="en-US" dirty="0"/>
              <a:t>!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102613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 descr="http://www.jesuslovesyoutoday.org/yahoo_site_admin/assets/images/1_Chronicles_25.19820532_std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kstvak 3"/>
          <p:cNvSpPr txBox="1"/>
          <p:nvPr/>
        </p:nvSpPr>
        <p:spPr>
          <a:xfrm>
            <a:off x="3416275" y="319956"/>
            <a:ext cx="2261773" cy="369332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/>
              <a:t>2 </a:t>
            </a:r>
            <a:r>
              <a:rPr lang="en-US" b="1" dirty="0" err="1"/>
              <a:t>Kronieken</a:t>
            </a:r>
            <a:r>
              <a:rPr lang="en-US" b="1" dirty="0"/>
              <a:t> 30: 21-27</a:t>
            </a:r>
            <a:endParaRPr lang="nl-NL" dirty="0"/>
          </a:p>
        </p:txBody>
      </p:sp>
      <p:sp>
        <p:nvSpPr>
          <p:cNvPr id="5" name="Rechthoek 4"/>
          <p:cNvSpPr/>
          <p:nvPr/>
        </p:nvSpPr>
        <p:spPr>
          <a:xfrm>
            <a:off x="3367668" y="814041"/>
            <a:ext cx="5653670" cy="2308324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/>
              <a:t>De </a:t>
            </a:r>
            <a:r>
              <a:rPr lang="en-US" dirty="0" err="1"/>
              <a:t>priesters</a:t>
            </a:r>
            <a:r>
              <a:rPr lang="en-US" dirty="0"/>
              <a:t> </a:t>
            </a:r>
            <a:r>
              <a:rPr lang="en-US" dirty="0" err="1"/>
              <a:t>maakten</a:t>
            </a:r>
            <a:r>
              <a:rPr lang="en-US" dirty="0"/>
              <a:t> </a:t>
            </a:r>
            <a:r>
              <a:rPr lang="en-US" dirty="0" err="1"/>
              <a:t>mooie</a:t>
            </a:r>
            <a:r>
              <a:rPr lang="en-US" dirty="0"/>
              <a:t> </a:t>
            </a:r>
            <a:r>
              <a:rPr lang="en-US" dirty="0" err="1"/>
              <a:t>muziek</a:t>
            </a:r>
            <a:r>
              <a:rPr lang="en-US" dirty="0"/>
              <a:t> op </a:t>
            </a:r>
            <a:r>
              <a:rPr lang="en-US" dirty="0" err="1"/>
              <a:t>hun</a:t>
            </a:r>
            <a:r>
              <a:rPr lang="en-US" dirty="0"/>
              <a:t> </a:t>
            </a:r>
            <a:r>
              <a:rPr lang="en-US" dirty="0" err="1"/>
              <a:t>instrumenten</a:t>
            </a:r>
            <a:r>
              <a:rPr lang="en-US" dirty="0"/>
              <a:t>. </a:t>
            </a:r>
            <a:endParaRPr lang="nl-NL" dirty="0"/>
          </a:p>
          <a:p>
            <a:r>
              <a:rPr lang="en-US" dirty="0"/>
              <a:t>In de </a:t>
            </a:r>
            <a:r>
              <a:rPr lang="en-US" dirty="0" err="1"/>
              <a:t>verte</a:t>
            </a:r>
            <a:r>
              <a:rPr lang="en-US" dirty="0"/>
              <a:t> </a:t>
            </a:r>
            <a:r>
              <a:rPr lang="en-US" dirty="0" err="1"/>
              <a:t>kon</a:t>
            </a:r>
            <a:r>
              <a:rPr lang="en-US" dirty="0"/>
              <a:t> je de </a:t>
            </a:r>
            <a:r>
              <a:rPr lang="en-US" dirty="0" err="1"/>
              <a:t>vrolijke</a:t>
            </a:r>
            <a:r>
              <a:rPr lang="en-US" dirty="0"/>
              <a:t> </a:t>
            </a:r>
            <a:r>
              <a:rPr lang="en-US" dirty="0" err="1"/>
              <a:t>muziek</a:t>
            </a:r>
            <a:r>
              <a:rPr lang="en-US" dirty="0"/>
              <a:t> </a:t>
            </a:r>
            <a:r>
              <a:rPr lang="en-US" dirty="0" err="1"/>
              <a:t>horen</a:t>
            </a:r>
            <a:r>
              <a:rPr lang="en-US" dirty="0"/>
              <a:t>!</a:t>
            </a:r>
            <a:endParaRPr lang="nl-NL" dirty="0"/>
          </a:p>
          <a:p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ook</a:t>
            </a:r>
            <a:r>
              <a:rPr lang="en-US" dirty="0"/>
              <a:t> de </a:t>
            </a:r>
            <a:r>
              <a:rPr lang="en-US" dirty="0" err="1"/>
              <a:t>Levieten</a:t>
            </a:r>
            <a:r>
              <a:rPr lang="en-US" dirty="0"/>
              <a:t> </a:t>
            </a:r>
            <a:r>
              <a:rPr lang="en-US" dirty="0" err="1"/>
              <a:t>zongen</a:t>
            </a:r>
            <a:r>
              <a:rPr lang="en-US" dirty="0"/>
              <a:t> </a:t>
            </a:r>
            <a:r>
              <a:rPr lang="en-US" dirty="0" err="1"/>
              <a:t>er</a:t>
            </a:r>
            <a:r>
              <a:rPr lang="en-US" dirty="0"/>
              <a:t> hard </a:t>
            </a:r>
            <a:r>
              <a:rPr lang="en-US" dirty="0" err="1"/>
              <a:t>bij</a:t>
            </a:r>
            <a:r>
              <a:rPr lang="en-US" dirty="0"/>
              <a:t>. </a:t>
            </a:r>
            <a:endParaRPr lang="nl-NL" dirty="0"/>
          </a:p>
          <a:p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zongen</a:t>
            </a:r>
            <a:r>
              <a:rPr lang="en-US" dirty="0"/>
              <a:t> </a:t>
            </a:r>
            <a:r>
              <a:rPr lang="en-US" dirty="0" err="1"/>
              <a:t>voor</a:t>
            </a:r>
            <a:r>
              <a:rPr lang="en-US" dirty="0"/>
              <a:t> de Here om Hem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bedanken</a:t>
            </a:r>
            <a:r>
              <a:rPr lang="en-US" dirty="0"/>
              <a:t>. </a:t>
            </a:r>
            <a:endParaRPr lang="nl-NL" dirty="0"/>
          </a:p>
          <a:p>
            <a:r>
              <a:rPr lang="en-US" dirty="0"/>
              <a:t>Het </a:t>
            </a:r>
            <a:r>
              <a:rPr lang="en-US" dirty="0" err="1"/>
              <a:t>feest</a:t>
            </a:r>
            <a:r>
              <a:rPr lang="en-US" dirty="0"/>
              <a:t> </a:t>
            </a:r>
            <a:r>
              <a:rPr lang="en-US" dirty="0" err="1"/>
              <a:t>duurde</a:t>
            </a:r>
            <a:r>
              <a:rPr lang="en-US" dirty="0"/>
              <a:t> </a:t>
            </a:r>
            <a:r>
              <a:rPr lang="en-US" dirty="0" err="1"/>
              <a:t>eigenlijk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week. </a:t>
            </a:r>
            <a:endParaRPr lang="nl-NL" dirty="0"/>
          </a:p>
          <a:p>
            <a:r>
              <a:rPr lang="en-US" dirty="0"/>
              <a:t>Maar </a:t>
            </a:r>
            <a:r>
              <a:rPr lang="en-US" dirty="0" err="1"/>
              <a:t>omdat</a:t>
            </a:r>
            <a:r>
              <a:rPr lang="en-US" dirty="0"/>
              <a:t> het </a:t>
            </a:r>
            <a:r>
              <a:rPr lang="en-US" dirty="0" err="1"/>
              <a:t>volk</a:t>
            </a:r>
            <a:r>
              <a:rPr lang="en-US" dirty="0"/>
              <a:t> zo </a:t>
            </a:r>
            <a:r>
              <a:rPr lang="en-US" dirty="0" err="1"/>
              <a:t>blij</a:t>
            </a:r>
            <a:r>
              <a:rPr lang="en-US" dirty="0"/>
              <a:t> was, </a:t>
            </a:r>
          </a:p>
          <a:p>
            <a:r>
              <a:rPr lang="en-US" dirty="0" err="1"/>
              <a:t>feestten</a:t>
            </a:r>
            <a:r>
              <a:rPr lang="en-US" dirty="0"/>
              <a:t> </a:t>
            </a:r>
            <a:r>
              <a:rPr lang="en-US" dirty="0" err="1"/>
              <a:t>ze</a:t>
            </a:r>
            <a:r>
              <a:rPr lang="en-US" dirty="0"/>
              <a:t> nog </a:t>
            </a:r>
            <a:r>
              <a:rPr lang="en-US" dirty="0" err="1"/>
              <a:t>een</a:t>
            </a:r>
            <a:r>
              <a:rPr lang="en-US" dirty="0"/>
              <a:t> week </a:t>
            </a:r>
            <a:r>
              <a:rPr lang="en-US" dirty="0" err="1"/>
              <a:t>langer</a:t>
            </a:r>
            <a:r>
              <a:rPr lang="en-US" dirty="0"/>
              <a:t> door. </a:t>
            </a:r>
            <a:endParaRPr lang="nl-NL" dirty="0"/>
          </a:p>
          <a:p>
            <a:r>
              <a:rPr lang="en-US" dirty="0"/>
              <a:t>Het </a:t>
            </a:r>
            <a:r>
              <a:rPr lang="en-US" dirty="0" err="1"/>
              <a:t>waren</a:t>
            </a:r>
            <a:r>
              <a:rPr lang="en-US" dirty="0"/>
              <a:t> twee </a:t>
            </a:r>
            <a:r>
              <a:rPr lang="en-US" dirty="0" err="1"/>
              <a:t>vrolijke</a:t>
            </a:r>
            <a:r>
              <a:rPr lang="en-US" dirty="0"/>
              <a:t> </a:t>
            </a:r>
            <a:r>
              <a:rPr lang="en-US" dirty="0" err="1"/>
              <a:t>weken</a:t>
            </a:r>
            <a:r>
              <a:rPr lang="en-US" dirty="0"/>
              <a:t> om de </a:t>
            </a:r>
            <a:r>
              <a:rPr lang="en-US" dirty="0" err="1"/>
              <a:t>Heer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danken</a:t>
            </a:r>
            <a:r>
              <a:rPr lang="en-US" dirty="0"/>
              <a:t>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6176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 descr="http://www.jesuslovesyoutoday.org/yahoo_site_admin/assets/images/1_Chronicles_25.19820532_std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kstvak 3"/>
          <p:cNvSpPr txBox="1"/>
          <p:nvPr/>
        </p:nvSpPr>
        <p:spPr>
          <a:xfrm>
            <a:off x="3572392" y="319956"/>
            <a:ext cx="2261773" cy="369332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/>
              <a:t>2 </a:t>
            </a:r>
            <a:r>
              <a:rPr lang="en-US" b="1" dirty="0" err="1"/>
              <a:t>Kronieken</a:t>
            </a:r>
            <a:r>
              <a:rPr lang="en-US" b="1" dirty="0"/>
              <a:t> 30: 21-27</a:t>
            </a:r>
            <a:endParaRPr lang="nl-NL" dirty="0"/>
          </a:p>
        </p:txBody>
      </p:sp>
      <p:sp>
        <p:nvSpPr>
          <p:cNvPr id="5" name="Rechthoek 4"/>
          <p:cNvSpPr/>
          <p:nvPr/>
        </p:nvSpPr>
        <p:spPr>
          <a:xfrm>
            <a:off x="3590692" y="814041"/>
            <a:ext cx="5430645" cy="1754326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 err="1"/>
              <a:t>Koning</a:t>
            </a:r>
            <a:r>
              <a:rPr lang="en-US" dirty="0"/>
              <a:t> </a:t>
            </a:r>
            <a:r>
              <a:rPr lang="en-US" dirty="0" err="1"/>
              <a:t>Jechizkia</a:t>
            </a:r>
            <a:r>
              <a:rPr lang="en-US" dirty="0"/>
              <a:t>, </a:t>
            </a:r>
            <a:r>
              <a:rPr lang="en-US" dirty="0" err="1"/>
              <a:t>zorgde</a:t>
            </a:r>
            <a:r>
              <a:rPr lang="en-US" dirty="0"/>
              <a:t> </a:t>
            </a:r>
            <a:r>
              <a:rPr lang="en-US" dirty="0" err="1"/>
              <a:t>ervoor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</a:t>
            </a:r>
            <a:r>
              <a:rPr lang="en-US" dirty="0" err="1"/>
              <a:t>er</a:t>
            </a:r>
            <a:r>
              <a:rPr lang="en-US" dirty="0"/>
              <a:t> </a:t>
            </a:r>
            <a:r>
              <a:rPr lang="en-US" dirty="0" err="1"/>
              <a:t>duizenden</a:t>
            </a:r>
            <a:r>
              <a:rPr lang="en-US" dirty="0"/>
              <a:t> </a:t>
            </a:r>
            <a:r>
              <a:rPr lang="en-US" dirty="0" err="1"/>
              <a:t>stieren</a:t>
            </a:r>
            <a:r>
              <a:rPr lang="en-US" dirty="0"/>
              <a:t>, </a:t>
            </a:r>
            <a:r>
              <a:rPr lang="en-US" dirty="0" err="1"/>
              <a:t>schapen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geiten</a:t>
            </a:r>
            <a:r>
              <a:rPr lang="en-US" dirty="0"/>
              <a:t> </a:t>
            </a:r>
            <a:r>
              <a:rPr lang="en-US" dirty="0" err="1"/>
              <a:t>waren</a:t>
            </a:r>
            <a:r>
              <a:rPr lang="en-US" dirty="0"/>
              <a:t>. </a:t>
            </a:r>
          </a:p>
          <a:p>
            <a:r>
              <a:rPr lang="en-US" dirty="0"/>
              <a:t>Zo </a:t>
            </a:r>
            <a:r>
              <a:rPr lang="en-US" dirty="0" err="1"/>
              <a:t>kon</a:t>
            </a:r>
            <a:r>
              <a:rPr lang="en-US" dirty="0"/>
              <a:t> het </a:t>
            </a:r>
            <a:r>
              <a:rPr lang="en-US" dirty="0" err="1"/>
              <a:t>volk</a:t>
            </a:r>
            <a:r>
              <a:rPr lang="en-US" dirty="0"/>
              <a:t> offers </a:t>
            </a:r>
            <a:r>
              <a:rPr lang="en-US" dirty="0" err="1"/>
              <a:t>aan</a:t>
            </a:r>
            <a:r>
              <a:rPr lang="en-US" dirty="0"/>
              <a:t> de Here </a:t>
            </a:r>
            <a:r>
              <a:rPr lang="en-US" dirty="0" err="1"/>
              <a:t>geven</a:t>
            </a:r>
            <a:r>
              <a:rPr lang="en-US" dirty="0"/>
              <a:t>. </a:t>
            </a:r>
            <a:endParaRPr lang="nl-NL" dirty="0"/>
          </a:p>
          <a:p>
            <a:r>
              <a:rPr lang="en-US" dirty="0" err="1"/>
              <a:t>Echt</a:t>
            </a:r>
            <a:r>
              <a:rPr lang="en-US" dirty="0"/>
              <a:t> </a:t>
            </a:r>
            <a:r>
              <a:rPr lang="en-US" dirty="0" err="1"/>
              <a:t>iedereen</a:t>
            </a:r>
            <a:r>
              <a:rPr lang="en-US" dirty="0"/>
              <a:t> was </a:t>
            </a:r>
            <a:r>
              <a:rPr lang="en-US" dirty="0" err="1"/>
              <a:t>vrolijk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super </a:t>
            </a:r>
            <a:r>
              <a:rPr lang="en-US" dirty="0" err="1"/>
              <a:t>blij</a:t>
            </a:r>
            <a:r>
              <a:rPr lang="en-US" dirty="0"/>
              <a:t>! </a:t>
            </a:r>
            <a:endParaRPr lang="nl-NL" dirty="0"/>
          </a:p>
          <a:p>
            <a:r>
              <a:rPr lang="en-US" dirty="0"/>
              <a:t>Het was al </a:t>
            </a:r>
            <a:r>
              <a:rPr lang="en-US" dirty="0" err="1"/>
              <a:t>meer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200 </a:t>
            </a:r>
            <a:r>
              <a:rPr lang="en-US" dirty="0" err="1"/>
              <a:t>jaar</a:t>
            </a:r>
            <a:r>
              <a:rPr lang="en-US" dirty="0"/>
              <a:t> </a:t>
            </a:r>
            <a:r>
              <a:rPr lang="en-US" dirty="0" err="1"/>
              <a:t>geleden</a:t>
            </a:r>
            <a:r>
              <a:rPr lang="en-US" dirty="0"/>
              <a:t> </a:t>
            </a:r>
          </a:p>
          <a:p>
            <a:r>
              <a:rPr lang="en-US" dirty="0" err="1"/>
              <a:t>dat</a:t>
            </a:r>
            <a:r>
              <a:rPr lang="en-US" dirty="0"/>
              <a:t> het </a:t>
            </a:r>
            <a:r>
              <a:rPr lang="en-US" dirty="0" err="1"/>
              <a:t>volk</a:t>
            </a:r>
            <a:r>
              <a:rPr lang="en-US" dirty="0"/>
              <a:t> </a:t>
            </a:r>
            <a:r>
              <a:rPr lang="en-US" dirty="0" err="1"/>
              <a:t>Israël</a:t>
            </a:r>
            <a:r>
              <a:rPr lang="en-US" dirty="0"/>
              <a:t> </a:t>
            </a:r>
            <a:r>
              <a:rPr lang="en-US" dirty="0" err="1"/>
              <a:t>zo’n</a:t>
            </a:r>
            <a:r>
              <a:rPr lang="en-US" dirty="0"/>
              <a:t> </a:t>
            </a:r>
            <a:r>
              <a:rPr lang="en-US" dirty="0" err="1"/>
              <a:t>feest</a:t>
            </a:r>
            <a:r>
              <a:rPr lang="en-US" dirty="0"/>
              <a:t> </a:t>
            </a:r>
            <a:r>
              <a:rPr lang="en-US" dirty="0" err="1"/>
              <a:t>gevierd</a:t>
            </a:r>
            <a:r>
              <a:rPr lang="en-US" dirty="0"/>
              <a:t> had.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550813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 descr="http://www.bcl-support.nl/resources/content/portfolio_image_51_priesters-in-gebed-nederlands-bijbelgenootschap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20762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kstvak 3"/>
          <p:cNvSpPr txBox="1"/>
          <p:nvPr/>
        </p:nvSpPr>
        <p:spPr>
          <a:xfrm>
            <a:off x="5330853" y="788879"/>
            <a:ext cx="2261773" cy="369332"/>
          </a:xfrm>
          <a:prstGeom prst="rect">
            <a:avLst/>
          </a:prstGeom>
          <a:solidFill>
            <a:schemeClr val="accent4">
              <a:lumMod val="40000"/>
              <a:lumOff val="60000"/>
              <a:alpha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/>
              <a:t>2 </a:t>
            </a:r>
            <a:r>
              <a:rPr lang="en-US" b="1" dirty="0" err="1"/>
              <a:t>Kronieken</a:t>
            </a:r>
            <a:r>
              <a:rPr lang="en-US" b="1" dirty="0"/>
              <a:t> 30: 21-27</a:t>
            </a:r>
            <a:endParaRPr lang="nl-NL" dirty="0"/>
          </a:p>
        </p:txBody>
      </p:sp>
      <p:sp>
        <p:nvSpPr>
          <p:cNvPr id="5" name="Rechthoek 4"/>
          <p:cNvSpPr/>
          <p:nvPr/>
        </p:nvSpPr>
        <p:spPr>
          <a:xfrm>
            <a:off x="5345723" y="1353303"/>
            <a:ext cx="3652168" cy="2862322"/>
          </a:xfrm>
          <a:prstGeom prst="rect">
            <a:avLst/>
          </a:prstGeom>
          <a:solidFill>
            <a:schemeClr val="accent4">
              <a:lumMod val="40000"/>
              <a:lumOff val="60000"/>
              <a:alpha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dirty="0" err="1"/>
              <a:t>Aan</a:t>
            </a:r>
            <a:r>
              <a:rPr lang="en-US" dirty="0"/>
              <a:t> het </a:t>
            </a:r>
            <a:r>
              <a:rPr lang="en-US" dirty="0" err="1"/>
              <a:t>eind</a:t>
            </a:r>
            <a:r>
              <a:rPr lang="en-US" dirty="0"/>
              <a:t> van het </a:t>
            </a:r>
            <a:r>
              <a:rPr lang="en-US" dirty="0" err="1"/>
              <a:t>feest</a:t>
            </a:r>
            <a:r>
              <a:rPr lang="en-US" dirty="0"/>
              <a:t> </a:t>
            </a:r>
          </a:p>
          <a:p>
            <a:r>
              <a:rPr lang="en-US" dirty="0" err="1"/>
              <a:t>stonden</a:t>
            </a:r>
            <a:r>
              <a:rPr lang="en-US" dirty="0"/>
              <a:t> de </a:t>
            </a:r>
            <a:r>
              <a:rPr lang="en-US" dirty="0" err="1"/>
              <a:t>priesters</a:t>
            </a:r>
            <a:r>
              <a:rPr lang="en-US" dirty="0"/>
              <a:t> op. </a:t>
            </a:r>
            <a:endParaRPr lang="nl-NL" dirty="0"/>
          </a:p>
          <a:p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zegenden</a:t>
            </a:r>
            <a:r>
              <a:rPr lang="en-US" dirty="0"/>
              <a:t> het </a:t>
            </a:r>
            <a:r>
              <a:rPr lang="en-US" dirty="0" err="1"/>
              <a:t>volk</a:t>
            </a:r>
            <a:r>
              <a:rPr lang="en-US" dirty="0"/>
              <a:t>. </a:t>
            </a:r>
          </a:p>
          <a:p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zeiden</a:t>
            </a:r>
            <a:r>
              <a:rPr lang="en-US" dirty="0"/>
              <a:t> </a:t>
            </a:r>
            <a:r>
              <a:rPr lang="en-US" dirty="0" err="1"/>
              <a:t>tegen</a:t>
            </a:r>
            <a:r>
              <a:rPr lang="en-US" dirty="0"/>
              <a:t> de </a:t>
            </a:r>
            <a:r>
              <a:rPr lang="en-US" dirty="0" err="1"/>
              <a:t>mensen</a:t>
            </a:r>
            <a:r>
              <a:rPr lang="en-US" dirty="0"/>
              <a:t> </a:t>
            </a:r>
            <a:r>
              <a:rPr lang="en-US" dirty="0" err="1"/>
              <a:t>dat</a:t>
            </a:r>
            <a:r>
              <a:rPr lang="en-US" dirty="0"/>
              <a:t> het </a:t>
            </a:r>
            <a:r>
              <a:rPr lang="en-US" dirty="0" err="1"/>
              <a:t>goed</a:t>
            </a:r>
            <a:r>
              <a:rPr lang="en-US" dirty="0"/>
              <a:t> </a:t>
            </a:r>
            <a:r>
              <a:rPr lang="en-US"/>
              <a:t>met hen </a:t>
            </a:r>
            <a:r>
              <a:rPr lang="en-US" dirty="0" err="1"/>
              <a:t>zou</a:t>
            </a:r>
            <a:r>
              <a:rPr lang="en-US" dirty="0"/>
              <a:t> </a:t>
            </a:r>
            <a:r>
              <a:rPr lang="en-US" dirty="0" err="1"/>
              <a:t>gaan</a:t>
            </a:r>
            <a:r>
              <a:rPr lang="en-US" dirty="0"/>
              <a:t> </a:t>
            </a:r>
            <a:r>
              <a:rPr lang="en-US" dirty="0" err="1"/>
              <a:t>als</a:t>
            </a:r>
            <a:r>
              <a:rPr lang="en-US" dirty="0"/>
              <a:t> </a:t>
            </a:r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veel</a:t>
            </a:r>
            <a:r>
              <a:rPr lang="en-US" dirty="0"/>
              <a:t> van de Here </a:t>
            </a:r>
            <a:r>
              <a:rPr lang="en-US" dirty="0" err="1"/>
              <a:t>zouden</a:t>
            </a:r>
            <a:r>
              <a:rPr lang="en-US" dirty="0"/>
              <a:t> </a:t>
            </a:r>
            <a:r>
              <a:rPr lang="en-US" dirty="0" err="1"/>
              <a:t>houden</a:t>
            </a:r>
            <a:r>
              <a:rPr lang="en-US" dirty="0"/>
              <a:t>. </a:t>
            </a:r>
            <a:endParaRPr lang="nl-NL" dirty="0"/>
          </a:p>
          <a:p>
            <a:r>
              <a:rPr lang="en-US" dirty="0"/>
              <a:t>God zag, </a:t>
            </a:r>
            <a:r>
              <a:rPr lang="en-US" dirty="0" err="1"/>
              <a:t>vanuit</a:t>
            </a:r>
            <a:r>
              <a:rPr lang="en-US" dirty="0"/>
              <a:t> de </a:t>
            </a:r>
            <a:r>
              <a:rPr lang="en-US" dirty="0" err="1"/>
              <a:t>hemel</a:t>
            </a:r>
            <a:r>
              <a:rPr lang="en-US" dirty="0"/>
              <a:t>, hoe </a:t>
            </a:r>
            <a:r>
              <a:rPr lang="en-US" dirty="0" err="1"/>
              <a:t>vrolijk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blij</a:t>
            </a:r>
            <a:r>
              <a:rPr lang="en-US" dirty="0"/>
              <a:t> het </a:t>
            </a:r>
            <a:r>
              <a:rPr lang="en-US" dirty="0" err="1"/>
              <a:t>volk</a:t>
            </a:r>
            <a:r>
              <a:rPr lang="en-US" dirty="0"/>
              <a:t> was. </a:t>
            </a:r>
          </a:p>
          <a:p>
            <a:r>
              <a:rPr lang="en-US" dirty="0" err="1"/>
              <a:t>Hij</a:t>
            </a:r>
            <a:r>
              <a:rPr lang="en-US" dirty="0"/>
              <a:t> </a:t>
            </a:r>
            <a:r>
              <a:rPr lang="en-US" dirty="0" err="1"/>
              <a:t>hoorde</a:t>
            </a:r>
            <a:r>
              <a:rPr lang="en-US" dirty="0"/>
              <a:t> </a:t>
            </a:r>
            <a:r>
              <a:rPr lang="en-US" dirty="0" err="1"/>
              <a:t>ook</a:t>
            </a:r>
            <a:r>
              <a:rPr lang="en-US" dirty="0"/>
              <a:t> de </a:t>
            </a:r>
            <a:r>
              <a:rPr lang="en-US" dirty="0" err="1"/>
              <a:t>gebeden</a:t>
            </a:r>
            <a:r>
              <a:rPr lang="en-US" dirty="0"/>
              <a:t> van het </a:t>
            </a:r>
            <a:r>
              <a:rPr lang="en-US" dirty="0" err="1"/>
              <a:t>volk</a:t>
            </a:r>
            <a:r>
              <a:rPr lang="en-US" dirty="0"/>
              <a:t>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3713809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163</TotalTime>
  <Words>228</Words>
  <Application>Microsoft Office PowerPoint</Application>
  <PresentationFormat>Diavoorstelling (4:3)</PresentationFormat>
  <Paragraphs>26</Paragraphs>
  <Slides>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José Korsaan</dc:creator>
  <cp:lastModifiedBy>Ingrid Plantinga</cp:lastModifiedBy>
  <cp:revision>21</cp:revision>
  <dcterms:created xsi:type="dcterms:W3CDTF">2016-06-06T14:17:14Z</dcterms:created>
  <dcterms:modified xsi:type="dcterms:W3CDTF">2016-11-22T15:15:52Z</dcterms:modified>
</cp:coreProperties>
</file>