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B0F3-80B0-4588-9449-C66775CF4CB4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D28CA-DAA5-4E2A-B928-3844EA8E96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42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6A54-F50F-483B-B10E-82F42AC2F94E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F932C-7F43-4A76-BDA5-BE2B3AEAC2A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06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F059-8324-4E89-8256-5C44F0C73BB0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80EE9-A94A-4DB8-AB43-6812968B7F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27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DAED-E711-4608-BB6D-FD13068510AB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84C5-FB67-4C59-AEF3-F77783BE6B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3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8998-2381-41AC-A909-D7D71813C411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3B0A-4997-45D1-A032-BDA26ED0B6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74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7E9D-D801-4CD7-9410-E54C6B8871FC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C3D3-86A0-4774-A02B-4EBF946F7DE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B2E5B-C2BE-4E3B-A722-42C7D975BB8D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21730-5887-49D5-B409-C1893DCE52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773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A140-6DA5-4DC8-B8BE-10CB626F8BA2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438F-BC0C-40D0-BF40-C876E734BC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07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EB6B-0DAB-4F99-BC49-61585F9D7E20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FF0F-DB72-45FC-8A71-A1DDCA6302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17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8E73-0B54-46F7-BB00-0A70C733DA67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0D19-5F08-4098-A7AD-B7790575E8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10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8DE4-3E35-464F-B4E3-D36EEB19665A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6AD0-CA0E-492A-8AD9-94B575A78E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3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50936-C9FD-4C8B-80A6-E0804BF16260}" type="datetimeFigureOut">
              <a:rPr lang="nl-NL"/>
              <a:pPr>
                <a:defRPr/>
              </a:pPr>
              <a:t>29-3-2017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361775-BF77-4DBD-A551-AADFE19DC88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media.freebibleimages.org/stories/FB_LUMO_Jesus_ParalysedMan/overview_images/002-lumo-jesus-paralysed-man.jpg?1441363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3700" y="4468813"/>
            <a:ext cx="1598613" cy="368300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57188" y="4984750"/>
            <a:ext cx="4725987" cy="147796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ging naar het dorp </a:t>
            </a:r>
            <a:r>
              <a:rPr lang="nl-NL" dirty="0" err="1">
                <a:latin typeface="+mn-lt"/>
              </a:rPr>
              <a:t>Kafarnaüm</a:t>
            </a:r>
            <a:r>
              <a:rPr lang="nl-NL" dirty="0">
                <a:latin typeface="+mn-lt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de mensen hoorden dat hij er weer was,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kwamen ze allemaal naar zijn huis.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Het werd super druk bij het huis.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vertelde de mensen over God.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media.freebibleimages.org/stories/FB_LUMO_Jesus_ParalysedMan/overview_images/004-lumo-jesus-paralysed-man.jpg?1441363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8138" y="4857750"/>
            <a:ext cx="1598612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850" y="5386388"/>
            <a:ext cx="4725988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kwamen er nog vier mensen aan.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Ze droegen een man die niet kon lopen.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door de drukte konden ze hem niet bij Jezus brengen.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media.freebibleimages.org/stories/FB_LUMO_Jesus_ParalysedMan/overview_images/010-lumo-jesus-paralysed-man.jpg?1441363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8138" y="4857750"/>
            <a:ext cx="1598612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850" y="5386388"/>
            <a:ext cx="4725988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Daarom maakten ze een gat in het dak,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precies boven Jezus.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Ze lieten hun zieke vriend op zijn </a:t>
            </a:r>
            <a:r>
              <a:rPr lang="nl-NL" dirty="0" err="1">
                <a:latin typeface="+mn-lt"/>
              </a:rPr>
              <a:t>draagbed</a:t>
            </a:r>
            <a:r>
              <a:rPr lang="nl-NL" dirty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naar beneden zakken.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media.freebibleimages.org/stories/FB_LUMO_Jesus_ParalysedMan/overview_images/012-lumo-jesus-paralysed-man.jpg?1441363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8138" y="4857750"/>
            <a:ext cx="1598612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23850" y="5386388"/>
            <a:ext cx="5464175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Jezus zag dat die mensen in hem geloofden.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Daarom zei hij tegen de man die niet kon lopen: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‘Ik vergeef je alles wat je verkeerd gedaan hebt.’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media.freebibleimages.org/stories/FB_LUMO_Jesus_ParalysedMan/overview_images/013-lumo-jesus-paralysed-man.jpg?1441363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04800" y="4624388"/>
            <a:ext cx="1598613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01625" y="5129213"/>
            <a:ext cx="5464175" cy="120032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Er waren ook mensen die veel wisten over de wet van God. Zij dachten: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Zoiets mag hij helemaal niet zeggen!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Alleen God kan de zonden van mensen vergeven!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://media.freebibleimages.org/stories/FB_LUMO_Jesus_ParalysedMan/overview_images/015-lumo-jesus-paralysed-man.jpg?1441363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71450" y="4189413"/>
            <a:ext cx="1598613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168275" y="4729163"/>
            <a:ext cx="6423025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Jezus wist wat ze dachten.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Daarom zei hij tegen hen: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‘Het lijkt makkelijk om tegen iemand die niet kan lopen, te zeggen: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‘Ik vergeef je alles wat je verkeerd gedaan hebt.’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Het lijkt veel moeilijker om tegen hem te zeggen: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‘Sta op, pak je </a:t>
            </a:r>
            <a:r>
              <a:rPr lang="nl-NL" dirty="0" err="1">
                <a:latin typeface="+mn-lt"/>
              </a:rPr>
              <a:t>draagbed</a:t>
            </a:r>
            <a:r>
              <a:rPr lang="nl-NL" dirty="0">
                <a:latin typeface="+mn-lt"/>
              </a:rPr>
              <a:t> op, en ga lopen.’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media.freebibleimages.org/stories/FB_LUMO_Jesus_ParalysedMan/overview_images/014-lumo-jesus-paralysed-man.jpg?1441363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3700" y="5070475"/>
            <a:ext cx="1598613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79413" y="5608638"/>
            <a:ext cx="6423025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Maar ik ben geen gewoon mens.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God heeft mij zo machtig gemaakt dat ik zonden kan vergeven.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Dat zal ik jullie laten zien.’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media.freebibleimages.org/stories/FB_LUMO_Jesus_ParalysedMan/overview_images/020-lumo-jesus-paralysed-man.jpg?1441363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3700" y="5070475"/>
            <a:ext cx="1598613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79413" y="5608638"/>
            <a:ext cx="6423025" cy="92392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Toen zei Jezus tegen de man die niet kon lopen: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‘Sta op, pak je </a:t>
            </a:r>
            <a:r>
              <a:rPr lang="nl-NL" dirty="0" err="1">
                <a:latin typeface="+mn-lt"/>
              </a:rPr>
              <a:t>draagbed</a:t>
            </a:r>
            <a:r>
              <a:rPr lang="nl-NL" dirty="0">
                <a:latin typeface="+mn-lt"/>
              </a:rPr>
              <a:t> op, en loop naar huis.’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Meteen stond de man op. Hij pakte zijn bed op en liep weg.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://media.freebibleimages.org/stories/FB_LUMO_Jesus_ParalysedMan/overview_images/019-lumo-jesus-paralysed-man.jpg?1441363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93700" y="5070475"/>
            <a:ext cx="1598613" cy="369888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Marcus 2: 1-12</a:t>
            </a:r>
          </a:p>
        </p:txBody>
      </p:sp>
      <p:sp>
        <p:nvSpPr>
          <p:cNvPr id="5" name="Rechthoek 4"/>
          <p:cNvSpPr/>
          <p:nvPr/>
        </p:nvSpPr>
        <p:spPr>
          <a:xfrm>
            <a:off x="390525" y="5586413"/>
            <a:ext cx="6423025" cy="120015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Iedereen had gezien wat er gebeurd was.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De mensen waren </a:t>
            </a:r>
            <a:r>
              <a:rPr lang="nl-NL">
                <a:latin typeface="+mn-lt"/>
              </a:rPr>
              <a:t>heel verbaas</a:t>
            </a:r>
            <a:r>
              <a:rPr lang="nl-NL">
                <a:latin typeface="+mn-lt"/>
              </a:rPr>
              <a:t>d</a:t>
            </a:r>
            <a:r>
              <a:rPr lang="nl-NL">
                <a:latin typeface="+mn-lt"/>
              </a:rPr>
              <a:t>. </a:t>
            </a:r>
            <a:endParaRPr lang="nl-NL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Ze dankten God en zeiden: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+mn-lt"/>
              </a:rPr>
              <a:t>‘Zoiets hebben we nog nooit meegemaakt!’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348</Words>
  <Application>Microsoft Office PowerPoint</Application>
  <PresentationFormat>Diavoorstelling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33</cp:revision>
  <dcterms:created xsi:type="dcterms:W3CDTF">2016-06-06T14:17:14Z</dcterms:created>
  <dcterms:modified xsi:type="dcterms:W3CDTF">2017-03-29T12:54:40Z</dcterms:modified>
</cp:coreProperties>
</file>