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entecost jerusal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/>
          <a:stretch/>
        </p:blipFill>
        <p:spPr bwMode="auto">
          <a:xfrm>
            <a:off x="0" y="0"/>
            <a:ext cx="9144000" cy="695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2692" y="4985741"/>
            <a:ext cx="207749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/>
              <a:t>Handelingen 2: 1-13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192716" y="5490406"/>
            <a:ext cx="7267450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Het was </a:t>
            </a:r>
            <a:r>
              <a:rPr lang="en-US" dirty="0" err="1"/>
              <a:t>Pinksterfeest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christenen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huis in de </a:t>
            </a:r>
            <a:r>
              <a:rPr lang="en-US" dirty="0" err="1"/>
              <a:t>stad</a:t>
            </a:r>
            <a:r>
              <a:rPr lang="en-US" dirty="0"/>
              <a:t> </a:t>
            </a:r>
            <a:r>
              <a:rPr lang="en-US" dirty="0" err="1"/>
              <a:t>Jeruzalem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Opeens</a:t>
            </a:r>
            <a:r>
              <a:rPr lang="en-US" dirty="0"/>
              <a:t> </a:t>
            </a:r>
            <a:r>
              <a:rPr lang="en-US" dirty="0" err="1"/>
              <a:t>hoorden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vreemd</a:t>
            </a:r>
            <a:r>
              <a:rPr lang="en-US" dirty="0"/>
              <a:t> </a:t>
            </a:r>
            <a:r>
              <a:rPr lang="en-US" dirty="0" err="1"/>
              <a:t>geluid</a:t>
            </a:r>
            <a:r>
              <a:rPr lang="en-US" dirty="0"/>
              <a:t>, het leek </a:t>
            </a:r>
            <a:r>
              <a:rPr lang="en-US" dirty="0" err="1"/>
              <a:t>wel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harde</a:t>
            </a:r>
            <a:r>
              <a:rPr lang="en-US" dirty="0"/>
              <a:t> wind!</a:t>
            </a:r>
            <a:endParaRPr lang="nl-NL" dirty="0"/>
          </a:p>
          <a:p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zagen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op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soort</a:t>
            </a:r>
            <a:r>
              <a:rPr lang="en-US" dirty="0"/>
              <a:t> </a:t>
            </a:r>
            <a:r>
              <a:rPr lang="en-US" dirty="0" err="1"/>
              <a:t>vuur</a:t>
            </a:r>
            <a:r>
              <a:rPr lang="en-US" dirty="0"/>
              <a:t> </a:t>
            </a:r>
            <a:r>
              <a:rPr lang="en-US" dirty="0" err="1"/>
              <a:t>kwam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161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entecost jerusal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/>
          <a:stretch/>
        </p:blipFill>
        <p:spPr bwMode="auto">
          <a:xfrm>
            <a:off x="0" y="0"/>
            <a:ext cx="9144000" cy="695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73843" y="5454092"/>
            <a:ext cx="207749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/>
              <a:t>Handelingen 2: 1-13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181565" y="5925303"/>
            <a:ext cx="7267450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Het was de </a:t>
            </a:r>
            <a:r>
              <a:rPr lang="en-US" dirty="0" err="1"/>
              <a:t>heilige</a:t>
            </a:r>
            <a:r>
              <a:rPr lang="en-US" dirty="0"/>
              <a:t> </a:t>
            </a:r>
            <a:r>
              <a:rPr lang="en-US" dirty="0" err="1"/>
              <a:t>Geest</a:t>
            </a:r>
            <a:r>
              <a:rPr lang="en-US" dirty="0"/>
              <a:t> die in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gelovigen</a:t>
            </a:r>
            <a:r>
              <a:rPr lang="en-US" dirty="0"/>
              <a:t> </a:t>
            </a:r>
            <a:r>
              <a:rPr lang="en-US" dirty="0" err="1"/>
              <a:t>kwam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konden</a:t>
            </a:r>
            <a:r>
              <a:rPr lang="en-US" dirty="0"/>
              <a:t> </a:t>
            </a:r>
            <a:r>
              <a:rPr lang="en-US" dirty="0" err="1"/>
              <a:t>allemaal</a:t>
            </a:r>
            <a:r>
              <a:rPr lang="en-US" dirty="0"/>
              <a:t> in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talen</a:t>
            </a:r>
            <a:r>
              <a:rPr lang="en-US" dirty="0"/>
              <a:t> </a:t>
            </a:r>
            <a:r>
              <a:rPr lang="en-US" dirty="0" err="1"/>
              <a:t>praten</a:t>
            </a:r>
            <a:r>
              <a:rPr lang="en-US" dirty="0"/>
              <a:t>. Het was heel </a:t>
            </a:r>
            <a:r>
              <a:rPr lang="en-US" dirty="0" err="1"/>
              <a:t>bijzonder</a:t>
            </a:r>
            <a:r>
              <a:rPr lang="en-US" dirty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77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pinksterfeest jeruzal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33"/>
          <a:stretch/>
        </p:blipFill>
        <p:spPr bwMode="auto">
          <a:xfrm>
            <a:off x="0" y="1"/>
            <a:ext cx="52410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448370" y="291077"/>
            <a:ext cx="207749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/>
              <a:t>Handelingen 2: 1-13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5510275" y="840347"/>
            <a:ext cx="3444154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In </a:t>
            </a:r>
            <a:r>
              <a:rPr lang="en-US" dirty="0" err="1"/>
              <a:t>Jeruzalem</a:t>
            </a:r>
            <a:r>
              <a:rPr lang="en-US" dirty="0"/>
              <a:t> was het heel </a:t>
            </a:r>
            <a:r>
              <a:rPr lang="en-US" dirty="0" err="1"/>
              <a:t>druk</a:t>
            </a:r>
            <a:r>
              <a:rPr lang="en-US" dirty="0"/>
              <a:t>. </a:t>
            </a:r>
            <a:r>
              <a:rPr lang="nl-NL" dirty="0"/>
              <a:t>Er waren mensen u</a:t>
            </a:r>
            <a:r>
              <a:rPr lang="en-US" dirty="0"/>
              <a:t>it </a:t>
            </a:r>
            <a:r>
              <a:rPr lang="en-US" dirty="0" err="1"/>
              <a:t>allerlei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in de </a:t>
            </a:r>
            <a:r>
              <a:rPr lang="en-US" dirty="0" err="1"/>
              <a:t>stad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het </a:t>
            </a:r>
            <a:r>
              <a:rPr lang="en-US" dirty="0" err="1"/>
              <a:t>vreemde</a:t>
            </a:r>
            <a:r>
              <a:rPr lang="en-US" dirty="0"/>
              <a:t> </a:t>
            </a:r>
            <a:r>
              <a:rPr lang="en-US" dirty="0" err="1"/>
              <a:t>geluid</a:t>
            </a:r>
            <a:r>
              <a:rPr lang="en-US" dirty="0"/>
              <a:t> </a:t>
            </a:r>
            <a:r>
              <a:rPr lang="en-US" dirty="0" err="1"/>
              <a:t>hoorden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huis </a:t>
            </a:r>
            <a:r>
              <a:rPr lang="en-US" dirty="0" err="1"/>
              <a:t>waar</a:t>
            </a:r>
            <a:r>
              <a:rPr lang="en-US" dirty="0"/>
              <a:t> de </a:t>
            </a:r>
            <a:r>
              <a:rPr lang="en-US" dirty="0" err="1"/>
              <a:t>christenen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03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pinksterfeest jeruzal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33"/>
          <a:stretch/>
        </p:blipFill>
        <p:spPr bwMode="auto">
          <a:xfrm>
            <a:off x="0" y="1"/>
            <a:ext cx="52410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448370" y="291077"/>
            <a:ext cx="207749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/>
              <a:t>Handelingen 2: 1-13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5510275" y="840347"/>
            <a:ext cx="3444154" cy="258532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hoorden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de </a:t>
            </a:r>
            <a:r>
              <a:rPr lang="en-US" dirty="0" err="1"/>
              <a:t>christenen</a:t>
            </a:r>
            <a:r>
              <a:rPr lang="en-US" dirty="0"/>
              <a:t> in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taal</a:t>
            </a:r>
            <a:r>
              <a:rPr lang="en-US" dirty="0"/>
              <a:t> </a:t>
            </a:r>
            <a:r>
              <a:rPr lang="en-US" dirty="0" err="1"/>
              <a:t>praten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verbaasd</a:t>
            </a:r>
            <a:r>
              <a:rPr lang="en-US" dirty="0"/>
              <a:t>!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zeiden</a:t>
            </a:r>
            <a:r>
              <a:rPr lang="en-US" dirty="0"/>
              <a:t>: ‘Hoe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nou</a:t>
            </a:r>
            <a:r>
              <a:rPr lang="en-US" dirty="0"/>
              <a:t>?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zomaar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taal</a:t>
            </a:r>
            <a:r>
              <a:rPr lang="en-US" dirty="0"/>
              <a:t> </a:t>
            </a:r>
            <a:r>
              <a:rPr lang="en-US" dirty="0" err="1"/>
              <a:t>praten</a:t>
            </a:r>
            <a:r>
              <a:rPr lang="en-US" dirty="0"/>
              <a:t>?!’ We </a:t>
            </a:r>
            <a:r>
              <a:rPr lang="en-US" dirty="0" err="1"/>
              <a:t>horen</a:t>
            </a:r>
            <a:r>
              <a:rPr lang="en-US" dirty="0"/>
              <a:t> hen </a:t>
            </a:r>
            <a:r>
              <a:rPr lang="en-US" dirty="0" err="1"/>
              <a:t>vertellen</a:t>
            </a:r>
            <a:r>
              <a:rPr lang="en-US" dirty="0"/>
              <a:t> over de </a:t>
            </a:r>
            <a:r>
              <a:rPr lang="en-US" dirty="0" err="1"/>
              <a:t>geweldige</a:t>
            </a:r>
            <a:r>
              <a:rPr lang="en-US" dirty="0"/>
              <a:t> </a:t>
            </a:r>
            <a:r>
              <a:rPr lang="en-US" dirty="0" err="1"/>
              <a:t>dingen</a:t>
            </a:r>
            <a:r>
              <a:rPr lang="en-US" dirty="0"/>
              <a:t> die God </a:t>
            </a:r>
            <a:r>
              <a:rPr lang="en-US" dirty="0" err="1"/>
              <a:t>doet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Wat is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hand?!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647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pinksterfeest jeruzal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33"/>
          <a:stretch/>
        </p:blipFill>
        <p:spPr bwMode="auto">
          <a:xfrm>
            <a:off x="0" y="1"/>
            <a:ext cx="52410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448370" y="291077"/>
            <a:ext cx="207749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/>
              <a:t>Handelingen 2: 1-13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5510275" y="840347"/>
            <a:ext cx="3444154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Maar </a:t>
            </a:r>
            <a:r>
              <a:rPr lang="en-US" dirty="0" err="1"/>
              <a:t>anderen</a:t>
            </a:r>
            <a:r>
              <a:rPr lang="en-US" dirty="0"/>
              <a:t> </a:t>
            </a:r>
            <a:r>
              <a:rPr lang="en-US" dirty="0" err="1"/>
              <a:t>lachten</a:t>
            </a:r>
            <a:r>
              <a:rPr lang="en-US" dirty="0"/>
              <a:t> de </a:t>
            </a:r>
            <a:r>
              <a:rPr lang="en-US" dirty="0" err="1"/>
              <a:t>christenen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zeiden</a:t>
            </a:r>
            <a:r>
              <a:rPr lang="en-US" dirty="0"/>
              <a:t>: ‘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gewoon</a:t>
            </a:r>
            <a:r>
              <a:rPr lang="en-US" dirty="0"/>
              <a:t> </a:t>
            </a:r>
            <a:r>
              <a:rPr lang="en-US" dirty="0" err="1"/>
              <a:t>dronken</a:t>
            </a:r>
            <a:r>
              <a:rPr lang="en-US" dirty="0"/>
              <a:t>!’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21403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192</Words>
  <Application>Microsoft Office PowerPoint</Application>
  <PresentationFormat>Diavoorstelling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21</cp:revision>
  <dcterms:created xsi:type="dcterms:W3CDTF">2016-06-06T14:17:14Z</dcterms:created>
  <dcterms:modified xsi:type="dcterms:W3CDTF">2016-11-15T16:17:22Z</dcterms:modified>
</cp:coreProperties>
</file>