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3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upload.wikimedia.org/wikipedia/commons/5/5a/Book_of_Job_Chapter_2-3_%28Bible_Illustrations_by_Sweet_Media%2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059" y="-122662"/>
            <a:ext cx="9467386" cy="715908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345688" y="4579720"/>
            <a:ext cx="6032809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Job 2: 7-10</a:t>
            </a:r>
          </a:p>
        </p:txBody>
      </p:sp>
      <p:sp>
        <p:nvSpPr>
          <p:cNvPr id="5" name="Rechthoek 4"/>
          <p:cNvSpPr/>
          <p:nvPr/>
        </p:nvSpPr>
        <p:spPr>
          <a:xfrm>
            <a:off x="334536" y="5464100"/>
            <a:ext cx="6021660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Satan </a:t>
            </a:r>
            <a:r>
              <a:rPr lang="en-US" dirty="0" err="1"/>
              <a:t>zorgde</a:t>
            </a:r>
            <a:r>
              <a:rPr lang="en-US" dirty="0"/>
              <a:t> </a:t>
            </a:r>
            <a:r>
              <a:rPr lang="en-US" dirty="0" err="1"/>
              <a:t>ervoor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Job heel erg </a:t>
            </a:r>
            <a:r>
              <a:rPr lang="en-US" dirty="0" err="1"/>
              <a:t>ziek</a:t>
            </a:r>
            <a:r>
              <a:rPr lang="en-US" dirty="0"/>
              <a:t> </a:t>
            </a:r>
            <a:r>
              <a:rPr lang="en-US" dirty="0" err="1"/>
              <a:t>werd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Job </a:t>
            </a:r>
            <a:r>
              <a:rPr lang="en-US" dirty="0" err="1"/>
              <a:t>kreeg</a:t>
            </a:r>
            <a:r>
              <a:rPr lang="en-US" dirty="0"/>
              <a:t> over </a:t>
            </a:r>
            <a:r>
              <a:rPr lang="en-US" dirty="0" err="1"/>
              <a:t>zijn</a:t>
            </a:r>
            <a:r>
              <a:rPr lang="en-US" dirty="0"/>
              <a:t> hele </a:t>
            </a:r>
            <a:r>
              <a:rPr lang="en-US" dirty="0" err="1"/>
              <a:t>lichaam</a:t>
            </a:r>
            <a:r>
              <a:rPr lang="en-US" dirty="0"/>
              <a:t> </a:t>
            </a:r>
            <a:r>
              <a:rPr lang="en-US" dirty="0" err="1"/>
              <a:t>pijnlijke</a:t>
            </a:r>
            <a:r>
              <a:rPr lang="en-US" dirty="0"/>
              <a:t> </a:t>
            </a:r>
            <a:r>
              <a:rPr lang="en-US" dirty="0" err="1"/>
              <a:t>plekken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pakt</a:t>
            </a:r>
            <a:r>
              <a:rPr lang="en-US" dirty="0"/>
              <a:t> Job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scherps</a:t>
            </a:r>
            <a:r>
              <a:rPr lang="en-US" dirty="0"/>
              <a:t> om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krabben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Zo </a:t>
            </a:r>
            <a:r>
              <a:rPr lang="en-US" dirty="0" err="1"/>
              <a:t>bleef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dag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nacht</a:t>
            </a:r>
            <a:r>
              <a:rPr lang="en-US" dirty="0"/>
              <a:t> op de </a:t>
            </a:r>
            <a:r>
              <a:rPr lang="en-US" dirty="0" err="1"/>
              <a:t>grond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584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upload.wikimedia.org/wikipedia/commons/5/5a/Book_of_Job_Chapter_2-3_%28Bible_Illustrations_by_Sweet_Media%2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059" y="-122662"/>
            <a:ext cx="9467386" cy="715908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345688" y="4579720"/>
            <a:ext cx="6032809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Job 2: 7-10</a:t>
            </a:r>
          </a:p>
        </p:txBody>
      </p:sp>
      <p:sp>
        <p:nvSpPr>
          <p:cNvPr id="5" name="Rechthoek 4"/>
          <p:cNvSpPr/>
          <p:nvPr/>
        </p:nvSpPr>
        <p:spPr>
          <a:xfrm>
            <a:off x="334536" y="5464100"/>
            <a:ext cx="7582830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Jobs </a:t>
            </a:r>
            <a:r>
              <a:rPr lang="en-US" dirty="0" err="1"/>
              <a:t>vrouw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‘</a:t>
            </a:r>
            <a:r>
              <a:rPr lang="en-US" dirty="0" err="1"/>
              <a:t>Blijf</a:t>
            </a:r>
            <a:r>
              <a:rPr lang="en-US" dirty="0"/>
              <a:t> je nog steeds in God </a:t>
            </a:r>
            <a:r>
              <a:rPr lang="en-US" dirty="0" err="1"/>
              <a:t>geloven</a:t>
            </a:r>
            <a:r>
              <a:rPr lang="en-US" dirty="0"/>
              <a:t>? </a:t>
            </a:r>
            <a:endParaRPr lang="nl-NL" dirty="0"/>
          </a:p>
          <a:p>
            <a:r>
              <a:rPr lang="en-US" dirty="0" err="1"/>
              <a:t>Als</a:t>
            </a:r>
            <a:r>
              <a:rPr lang="en-US" dirty="0"/>
              <a:t> God je zo </a:t>
            </a:r>
            <a:r>
              <a:rPr lang="en-US" dirty="0" err="1"/>
              <a:t>ziek</a:t>
            </a:r>
            <a:r>
              <a:rPr lang="en-US" dirty="0"/>
              <a:t> </a:t>
            </a:r>
            <a:r>
              <a:rPr lang="en-US" dirty="0" err="1"/>
              <a:t>maakt</a:t>
            </a:r>
            <a:r>
              <a:rPr lang="en-US" dirty="0"/>
              <a:t>, kun je </a:t>
            </a:r>
            <a:r>
              <a:rPr lang="en-US" dirty="0" err="1"/>
              <a:t>beter</a:t>
            </a:r>
            <a:r>
              <a:rPr lang="en-US" dirty="0"/>
              <a:t> </a:t>
            </a:r>
            <a:r>
              <a:rPr lang="en-US" dirty="0" err="1"/>
              <a:t>sterven</a:t>
            </a:r>
            <a:r>
              <a:rPr lang="en-US" dirty="0"/>
              <a:t>.’</a:t>
            </a:r>
            <a:endParaRPr lang="nl-NL" dirty="0"/>
          </a:p>
          <a:p>
            <a:r>
              <a:rPr lang="en-US" dirty="0"/>
              <a:t>Maar Job </a:t>
            </a:r>
            <a:r>
              <a:rPr lang="en-US" dirty="0" err="1"/>
              <a:t>zei</a:t>
            </a:r>
            <a:r>
              <a:rPr lang="en-US" dirty="0"/>
              <a:t>: ‘</a:t>
            </a:r>
            <a:r>
              <a:rPr lang="en-US" dirty="0" err="1"/>
              <a:t>Zeg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! We </a:t>
            </a:r>
            <a:r>
              <a:rPr lang="en-US" dirty="0" err="1"/>
              <a:t>krijgen</a:t>
            </a:r>
            <a:r>
              <a:rPr lang="en-US" dirty="0"/>
              <a:t> het </a:t>
            </a:r>
            <a:r>
              <a:rPr lang="en-US" dirty="0" err="1"/>
              <a:t>goede</a:t>
            </a:r>
            <a:r>
              <a:rPr lang="en-US" dirty="0"/>
              <a:t> van God,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slechte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.’</a:t>
            </a:r>
            <a:endParaRPr lang="nl-NL" dirty="0"/>
          </a:p>
          <a:p>
            <a:r>
              <a:rPr lang="en-US" dirty="0"/>
              <a:t>Job had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pijn</a:t>
            </a:r>
            <a:r>
              <a:rPr lang="en-US" dirty="0"/>
              <a:t>, maar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niks</a:t>
            </a:r>
            <a:r>
              <a:rPr lang="en-US" dirty="0"/>
              <a:t> </a:t>
            </a:r>
            <a:r>
              <a:rPr lang="en-US" dirty="0" err="1"/>
              <a:t>slechts</a:t>
            </a:r>
            <a:r>
              <a:rPr lang="en-US" dirty="0"/>
              <a:t> over God.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3175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7000">
              <a:schemeClr val="accent4">
                <a:lumMod val="60000"/>
                <a:lumOff val="40000"/>
              </a:schemeClr>
            </a:gs>
            <a:gs pos="83000">
              <a:schemeClr val="accent4">
                <a:lumMod val="40000"/>
                <a:lumOff val="60000"/>
              </a:schemeClr>
            </a:gs>
            <a:gs pos="67000">
              <a:schemeClr val="accent4">
                <a:lumMod val="60000"/>
                <a:lumOff val="40000"/>
              </a:schemeClr>
            </a:gs>
            <a:gs pos="43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vonnythay.files.wordpress.com/2008/09/eleven72_103462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4" r="14263"/>
          <a:stretch/>
        </p:blipFill>
        <p:spPr bwMode="auto">
          <a:xfrm>
            <a:off x="0" y="0"/>
            <a:ext cx="5486400" cy="68579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5627077" y="289074"/>
            <a:ext cx="172329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Psalm 121</a:t>
            </a:r>
          </a:p>
        </p:txBody>
      </p:sp>
      <p:sp>
        <p:nvSpPr>
          <p:cNvPr id="5" name="Rechthoek 4"/>
          <p:cNvSpPr/>
          <p:nvPr/>
        </p:nvSpPr>
        <p:spPr>
          <a:xfrm>
            <a:off x="5627647" y="786877"/>
            <a:ext cx="3192967" cy="286232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Ik kijk omhoog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bergen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Daar</a:t>
            </a:r>
            <a:r>
              <a:rPr lang="en-US" dirty="0"/>
              <a:t> is de </a:t>
            </a:r>
            <a:r>
              <a:rPr lang="en-US" dirty="0" err="1"/>
              <a:t>Heer</a:t>
            </a:r>
            <a:r>
              <a:rPr lang="en-US" dirty="0"/>
              <a:t>.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helpt</a:t>
            </a:r>
            <a:r>
              <a:rPr lang="en-US" dirty="0"/>
              <a:t> </a:t>
            </a:r>
            <a:r>
              <a:rPr lang="en-US" dirty="0" err="1"/>
              <a:t>mij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de </a:t>
            </a:r>
            <a:r>
              <a:rPr lang="en-US" dirty="0" err="1"/>
              <a:t>hemel</a:t>
            </a:r>
            <a:r>
              <a:rPr lang="en-US" dirty="0"/>
              <a:t> </a:t>
            </a:r>
          </a:p>
          <a:p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aarde</a:t>
            </a:r>
            <a:r>
              <a:rPr lang="en-US" dirty="0"/>
              <a:t> </a:t>
            </a:r>
            <a:r>
              <a:rPr lang="en-US" dirty="0" err="1"/>
              <a:t>gemaakt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 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Heer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ervoor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niks</a:t>
            </a:r>
            <a:r>
              <a:rPr lang="en-US" dirty="0"/>
              <a:t> </a:t>
            </a:r>
            <a:r>
              <a:rPr lang="en-US" dirty="0" err="1"/>
              <a:t>overkomt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beschermt</a:t>
            </a:r>
            <a:r>
              <a:rPr lang="en-US" dirty="0"/>
              <a:t> je.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slaapt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let </a:t>
            </a:r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op.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366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7000">
              <a:schemeClr val="accent4">
                <a:lumMod val="60000"/>
                <a:lumOff val="40000"/>
              </a:schemeClr>
            </a:gs>
            <a:gs pos="83000">
              <a:schemeClr val="accent4">
                <a:lumMod val="40000"/>
                <a:lumOff val="60000"/>
              </a:schemeClr>
            </a:gs>
            <a:gs pos="67000">
              <a:schemeClr val="accent4">
                <a:lumMod val="60000"/>
                <a:lumOff val="40000"/>
              </a:schemeClr>
            </a:gs>
            <a:gs pos="43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vonnythay.files.wordpress.com/2008/09/eleven72_103462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4" r="14263"/>
          <a:stretch/>
        </p:blipFill>
        <p:spPr bwMode="auto">
          <a:xfrm>
            <a:off x="0" y="0"/>
            <a:ext cx="5486400" cy="68579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5627077" y="289074"/>
            <a:ext cx="172329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Psalm 121</a:t>
            </a:r>
          </a:p>
        </p:txBody>
      </p:sp>
      <p:sp>
        <p:nvSpPr>
          <p:cNvPr id="5" name="Rechthoek 4"/>
          <p:cNvSpPr/>
          <p:nvPr/>
        </p:nvSpPr>
        <p:spPr>
          <a:xfrm>
            <a:off x="5627647" y="786877"/>
            <a:ext cx="3192967" cy="3139321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Heer</a:t>
            </a:r>
            <a:r>
              <a:rPr lang="en-US" dirty="0"/>
              <a:t> </a:t>
            </a:r>
            <a:r>
              <a:rPr lang="en-US" dirty="0" err="1"/>
              <a:t>beschermt</a:t>
            </a:r>
            <a:r>
              <a:rPr lang="en-US" dirty="0"/>
              <a:t> je.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met je </a:t>
            </a:r>
            <a:r>
              <a:rPr lang="en-US" dirty="0" err="1"/>
              <a:t>mee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Bij</a:t>
            </a:r>
            <a:r>
              <a:rPr lang="en-US" dirty="0"/>
              <a:t> Hem ben je </a:t>
            </a:r>
            <a:r>
              <a:rPr lang="en-US" dirty="0" err="1"/>
              <a:t>veilig</a:t>
            </a:r>
            <a:r>
              <a:rPr lang="en-US" dirty="0"/>
              <a:t>, </a:t>
            </a:r>
          </a:p>
          <a:p>
            <a:r>
              <a:rPr lang="en-US" dirty="0"/>
              <a:t>dag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nacht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 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Heer</a:t>
            </a:r>
            <a:r>
              <a:rPr lang="en-US" dirty="0"/>
              <a:t> </a:t>
            </a:r>
            <a:r>
              <a:rPr lang="en-US" dirty="0" err="1"/>
              <a:t>beschermt</a:t>
            </a:r>
            <a:r>
              <a:rPr lang="en-US" dirty="0"/>
              <a:t> je </a:t>
            </a:r>
            <a:r>
              <a:rPr lang="en-US" dirty="0" err="1"/>
              <a:t>altijd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ervoor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niks</a:t>
            </a:r>
            <a:r>
              <a:rPr lang="en-US" dirty="0"/>
              <a:t> </a:t>
            </a:r>
            <a:r>
              <a:rPr lang="en-US" dirty="0" err="1"/>
              <a:t>overkomt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Heer</a:t>
            </a:r>
            <a:r>
              <a:rPr lang="en-US" dirty="0"/>
              <a:t> </a:t>
            </a:r>
            <a:r>
              <a:rPr lang="en-US" dirty="0" err="1"/>
              <a:t>beschermt</a:t>
            </a:r>
            <a:r>
              <a:rPr lang="en-US" dirty="0"/>
              <a:t> je </a:t>
            </a:r>
            <a:r>
              <a:rPr lang="en-US" dirty="0" err="1"/>
              <a:t>overal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Je </a:t>
            </a:r>
            <a:r>
              <a:rPr lang="en-US" dirty="0" err="1"/>
              <a:t>leven</a:t>
            </a:r>
            <a:r>
              <a:rPr lang="en-US" dirty="0"/>
              <a:t> lang.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48577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138</Words>
  <Application>Microsoft Office PowerPoint</Application>
  <PresentationFormat>Diavoorstelling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23</cp:revision>
  <dcterms:created xsi:type="dcterms:W3CDTF">2016-06-06T14:17:14Z</dcterms:created>
  <dcterms:modified xsi:type="dcterms:W3CDTF">2016-06-16T08:43:52Z</dcterms:modified>
</cp:coreProperties>
</file>