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3B213-AD66-4681-92FD-A590FCB2E612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0CE0E-43F3-4018-8F97-4C92443749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728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A56F-CCA0-4882-AB47-596B6518F5C1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52A8C-52CB-4868-9498-831B432D4E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97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DD12E-CFCA-4644-8737-F98456F7DFE8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D4A87-A111-4A26-B7C7-4C8F21098E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8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EE3B-ECAB-4923-9192-B1271F2CCDFC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13018-B528-4B39-8112-F053C8A100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93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D3976-C049-4B15-ADC6-12BEA256174F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5166-C4E1-443F-AC53-53BDF2C308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899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11878-4A8A-49C0-9560-94963C2640D0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0350B-3C51-4752-8B5D-8A349D0C11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818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A88C-4C67-4479-AA06-955B1CD6BB2E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6EA2-5B64-41D1-A79C-E7473C4F244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639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2C77-411E-4F40-85E4-109B3D564EE4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674C4-F5B1-4E50-8E58-EC7BD6120E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32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32BAC-C51F-43FA-8D56-D711F5D3C65D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536D1-9951-4061-8B29-3276851BF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596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A911-B85E-4A1C-A2A3-DBB576AF6398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B0B93-E2BF-4B82-9873-AE8127E692F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550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71E9D-FD01-4DB4-86B8-B6C31D196F1A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1422D-114E-4D2B-A9F3-7429D590BBE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3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  <a:endParaRPr lang="en-US" alt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Tekststijl van het model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73CADB-B5A2-4900-8ECB-6A93921478E7}" type="datetimeFigureOut">
              <a:rPr lang="nl-NL"/>
              <a:pPr>
                <a:defRPr/>
              </a:pPr>
              <a:t>9-2-2017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F6AA53-724C-476F-92A8-B2C824F6316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http://media.freebibleimages.org/stories/FB_Joseph_Slave/overview_images/020-joseph-slave.jpg?14369472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196138" y="5172075"/>
            <a:ext cx="1685925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Genesis 39: 1- 6</a:t>
            </a:r>
          </a:p>
        </p:txBody>
      </p:sp>
      <p:sp>
        <p:nvSpPr>
          <p:cNvPr id="5" name="Rechthoek 4"/>
          <p:cNvSpPr/>
          <p:nvPr/>
        </p:nvSpPr>
        <p:spPr>
          <a:xfrm>
            <a:off x="4371975" y="5699125"/>
            <a:ext cx="4538663" cy="92233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/>
              <a:t>Jozef was naar Egypte gebracht. </a:t>
            </a:r>
          </a:p>
          <a:p>
            <a:pPr>
              <a:defRPr/>
            </a:pPr>
            <a:r>
              <a:rPr lang="nl-NL"/>
              <a:t>Daar hadden de handelaars hem verkocht </a:t>
            </a:r>
          </a:p>
          <a:p>
            <a:pPr>
              <a:defRPr/>
            </a:pPr>
            <a:r>
              <a:rPr lang="nl-NL"/>
              <a:t>aan een Egyptenaar die Potifar heette. 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http://media.freebibleimages.org/stories/FB_Joseph_Potiphar/overview_images/001-joseph-potiphar.jpg?14369472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53" r="19186" b="1333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15913" y="4981575"/>
            <a:ext cx="168592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Genesis 39: 1- 6</a:t>
            </a:r>
          </a:p>
        </p:txBody>
      </p:sp>
      <p:sp>
        <p:nvSpPr>
          <p:cNvPr id="5" name="Rechthoek 4"/>
          <p:cNvSpPr/>
          <p:nvPr/>
        </p:nvSpPr>
        <p:spPr>
          <a:xfrm>
            <a:off x="301625" y="5586413"/>
            <a:ext cx="5051425" cy="9239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 err="1"/>
              <a:t>Potifar</a:t>
            </a:r>
            <a:r>
              <a:rPr lang="nl-NL" dirty="0"/>
              <a:t> had de leiding over de lijfwacht van de farao.  </a:t>
            </a:r>
          </a:p>
          <a:p>
            <a:pPr>
              <a:defRPr/>
            </a:pPr>
            <a:r>
              <a:rPr lang="nl-NL" dirty="0"/>
              <a:t>De Heer hielp Jozef, zodat het goed met hem ging. </a:t>
            </a:r>
          </a:p>
          <a:p>
            <a:pPr>
              <a:defRPr/>
            </a:pPr>
            <a:r>
              <a:rPr lang="nl-NL" dirty="0"/>
              <a:t>Hij mocht in het huis van </a:t>
            </a:r>
            <a:r>
              <a:rPr lang="nl-NL" dirty="0" err="1"/>
              <a:t>Potifar</a:t>
            </a:r>
            <a:r>
              <a:rPr lang="nl-NL" dirty="0"/>
              <a:t> werken.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media.freebibleimages.org/stories/FB_Joseph_Potiphar/overview_images/003-joseph-potiphar.jpg?14369472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7207250" y="4067175"/>
            <a:ext cx="1685925" cy="369888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Genesis 39: 1- 6</a:t>
            </a:r>
          </a:p>
        </p:txBody>
      </p:sp>
      <p:sp>
        <p:nvSpPr>
          <p:cNvPr id="5" name="Rechthoek 4"/>
          <p:cNvSpPr/>
          <p:nvPr/>
        </p:nvSpPr>
        <p:spPr>
          <a:xfrm>
            <a:off x="4394200" y="4594225"/>
            <a:ext cx="4538663" cy="203200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 err="1"/>
              <a:t>Potifar</a:t>
            </a:r>
            <a:r>
              <a:rPr lang="nl-NL" dirty="0"/>
              <a:t> begreep dat de Heer Jozef hielp. </a:t>
            </a:r>
          </a:p>
          <a:p>
            <a:pPr>
              <a:defRPr/>
            </a:pPr>
            <a:r>
              <a:rPr lang="nl-NL" dirty="0"/>
              <a:t>Want alles wat Jozef deed, ging goed. </a:t>
            </a:r>
          </a:p>
          <a:p>
            <a:pPr>
              <a:defRPr/>
            </a:pPr>
            <a:r>
              <a:rPr lang="nl-NL" dirty="0"/>
              <a:t>Daarom had hij vertrouwen in Jozef. </a:t>
            </a:r>
          </a:p>
          <a:p>
            <a:pPr>
              <a:defRPr/>
            </a:pPr>
            <a:r>
              <a:rPr lang="nl-NL" dirty="0"/>
              <a:t>Jozef werd zijn persoonlijke dienaar. </a:t>
            </a:r>
          </a:p>
          <a:p>
            <a:pPr>
              <a:defRPr/>
            </a:pPr>
            <a:r>
              <a:rPr lang="nl-NL" dirty="0" err="1"/>
              <a:t>Potifar</a:t>
            </a:r>
            <a:r>
              <a:rPr lang="nl-NL" dirty="0"/>
              <a:t> gaf hem ook de leiding over alles wat er in zijn huis gebeurde. </a:t>
            </a:r>
          </a:p>
          <a:p>
            <a:pPr>
              <a:defRPr/>
            </a:pPr>
            <a:r>
              <a:rPr lang="nl-NL" dirty="0"/>
              <a:t>Jozef zorgde voor al zijn bezittingen.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http://media.freebibleimages.org/stories/FB_Joseph_Potiphar/overview_images/005-joseph-potiphar.jpg?14369472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27" b="27827"/>
          <a:stretch>
            <a:fillRect/>
          </a:stretch>
        </p:blipFill>
        <p:spPr bwMode="auto">
          <a:xfrm>
            <a:off x="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27025" y="4379913"/>
            <a:ext cx="1685925" cy="36830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latin typeface="+mn-lt"/>
              </a:rPr>
              <a:t>Genesis 39: 1- 6</a:t>
            </a:r>
          </a:p>
        </p:txBody>
      </p:sp>
      <p:sp>
        <p:nvSpPr>
          <p:cNvPr id="5" name="Rechthoek 4"/>
          <p:cNvSpPr/>
          <p:nvPr/>
        </p:nvSpPr>
        <p:spPr>
          <a:xfrm>
            <a:off x="312738" y="4929188"/>
            <a:ext cx="6200775" cy="1754187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nl-NL" dirty="0"/>
              <a:t>Vanaf die tijd ging het goed met al het bezit van </a:t>
            </a:r>
            <a:r>
              <a:rPr lang="nl-NL" dirty="0" err="1"/>
              <a:t>Potifar</a:t>
            </a:r>
            <a:r>
              <a:rPr lang="nl-NL" dirty="0"/>
              <a:t>, </a:t>
            </a:r>
          </a:p>
          <a:p>
            <a:pPr>
              <a:defRPr/>
            </a:pPr>
            <a:r>
              <a:rPr lang="nl-NL" dirty="0"/>
              <a:t>in zijn huis en op het land. </a:t>
            </a:r>
          </a:p>
          <a:p>
            <a:pPr>
              <a:defRPr/>
            </a:pPr>
            <a:r>
              <a:rPr lang="nl-NL" dirty="0"/>
              <a:t>Daar zorgde de Heer voor, omdat Jozef bij </a:t>
            </a:r>
            <a:r>
              <a:rPr lang="nl-NL" dirty="0" err="1"/>
              <a:t>Potifar</a:t>
            </a:r>
            <a:r>
              <a:rPr lang="nl-NL" dirty="0"/>
              <a:t> in dienst was. </a:t>
            </a:r>
          </a:p>
          <a:p>
            <a:pPr>
              <a:defRPr/>
            </a:pPr>
            <a:r>
              <a:rPr lang="nl-NL" dirty="0" err="1"/>
              <a:t>Potifar</a:t>
            </a:r>
            <a:r>
              <a:rPr lang="nl-NL" dirty="0"/>
              <a:t> liet alles aan Jozef over. </a:t>
            </a:r>
          </a:p>
          <a:p>
            <a:pPr>
              <a:defRPr/>
            </a:pPr>
            <a:r>
              <a:rPr lang="nl-NL" dirty="0"/>
              <a:t>Hij bepaalde zelf alleen nog maar wat hij elke dag wilde eten. </a:t>
            </a:r>
          </a:p>
          <a:p>
            <a:pPr>
              <a:defRPr/>
            </a:pPr>
            <a:r>
              <a:rPr lang="nl-NL" dirty="0"/>
              <a:t>Verder hoefde hij nergens meer aan te denken.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187</Words>
  <Application>Microsoft Office PowerPoint</Application>
  <PresentationFormat>Diavoorstelling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Calibri</vt:lpstr>
      <vt:lpstr>Arial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José Korsaan</cp:lastModifiedBy>
  <cp:revision>31</cp:revision>
  <dcterms:created xsi:type="dcterms:W3CDTF">2016-06-06T14:17:14Z</dcterms:created>
  <dcterms:modified xsi:type="dcterms:W3CDTF">2017-02-09T09:00:02Z</dcterms:modified>
</cp:coreProperties>
</file>