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83C53-6169-46D2-AE1C-36A3749EEAE0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BD453-6646-4413-B5C8-B179A5C38A9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4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A82D8-CB8B-40EE-9862-FA5B8ECB5E6B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797DE-4FF2-4FE2-8554-4A0E1AC8FC3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65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31691-A00D-4354-984C-2E9D05754886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9F383-BD9A-4A03-9804-06C235800F0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FAAD0-5987-496F-AE9D-E5D2F6C993B3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4A7A-F7F6-4DAE-8838-7C56984240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19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2C7C5-4191-481C-AC9A-E0048049A3A1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417F6-E48C-4CA6-9DEC-E0BE462E96F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50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867A7-2D76-4574-918A-BAE63690ECAA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30A9-78D1-4337-BA93-2622EC3C93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19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DC58-B6D0-4865-B63C-6D00D09F1BAC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F99BA-6E74-4336-B36A-2B69A90BBA0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87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75587-49CC-4C52-8FC3-1E98C517F392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C90C0-A8C2-49E7-91BE-BC815E64D0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29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24152-F5D9-4DBB-9E5A-FCDE1FCBB1F3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69B6D-50D3-46B7-8D03-4F009BF3B9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979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A8C7-4016-4AE1-8EEA-669B31A31F54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7B9A4-50B3-41EB-8F5B-6BED6B99B4F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8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C4EC5-7785-4B70-B478-C7E64092D9BD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9F25C-6FD0-45AB-B1AD-4395CA31D91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5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1D01D6-04EA-4293-87D2-18EB3309D154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74519A-63DC-48A4-ABBB-54209BFF78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http://media.freebibleimages.org/stories/FB_LUMO_Jesus_Storm/overview_images/001-lumo-jesus-storm.jpg?1441363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49238" y="5438775"/>
            <a:ext cx="1820862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Marcus 4: 35 - 41</a:t>
            </a:r>
          </a:p>
        </p:txBody>
      </p:sp>
      <p:sp>
        <p:nvSpPr>
          <p:cNvPr id="5" name="Rechthoek 4"/>
          <p:cNvSpPr/>
          <p:nvPr/>
        </p:nvSpPr>
        <p:spPr>
          <a:xfrm>
            <a:off x="234950" y="5999163"/>
            <a:ext cx="4725988" cy="64611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>
                <a:latin typeface="+mn-lt"/>
              </a:rPr>
              <a:t>Op een avond zei Jezus tegen zijn leerlingen: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>
                <a:latin typeface="+mn-lt"/>
              </a:rPr>
              <a:t>‘Kom, we varen naar de overkant van het meer.’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http://media.freebibleimages.org/stories/FB_Jesus_5000/overview_images/003-jesus-5000.jpg?14413628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60350" y="5303838"/>
            <a:ext cx="1820863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Marcus 4: 35 - 41</a:t>
            </a:r>
          </a:p>
        </p:txBody>
      </p:sp>
      <p:sp>
        <p:nvSpPr>
          <p:cNvPr id="5" name="Rechthoek 4"/>
          <p:cNvSpPr/>
          <p:nvPr/>
        </p:nvSpPr>
        <p:spPr>
          <a:xfrm>
            <a:off x="234950" y="5722938"/>
            <a:ext cx="5954713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Jezus zat al in de boot.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Ze gingen weg, maar andere mensen bleven bij het meer.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Er gingen ook nog meer boten mee.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ttp://media.freebibleimages.org/stories/FB_LUMO_Jesus_Storm/overview_images/004-lumo-jesus-storm.jpg?1441363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60350" y="5303838"/>
            <a:ext cx="1820863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Marcus 4: 35 - 41</a:t>
            </a:r>
          </a:p>
        </p:txBody>
      </p:sp>
      <p:sp>
        <p:nvSpPr>
          <p:cNvPr id="5" name="Rechthoek 4"/>
          <p:cNvSpPr/>
          <p:nvPr/>
        </p:nvSpPr>
        <p:spPr>
          <a:xfrm>
            <a:off x="234950" y="5722938"/>
            <a:ext cx="5954713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Toen begon het hard te stormen.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De golven waren hoger dan de boot, en er kwam heel veel water in de boot.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http://media.freebibleimages.org/stories/FB_LUMO_Jesus_Storm/overview_images/006-lumo-jesus-storm.jpg?1441363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27025" y="4824413"/>
            <a:ext cx="1820863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Marcus 4: 35 - 41</a:t>
            </a:r>
          </a:p>
        </p:txBody>
      </p:sp>
      <p:sp>
        <p:nvSpPr>
          <p:cNvPr id="5" name="Rechthoek 4"/>
          <p:cNvSpPr/>
          <p:nvPr/>
        </p:nvSpPr>
        <p:spPr>
          <a:xfrm>
            <a:off x="312738" y="5321300"/>
            <a:ext cx="5954712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Jezus lag achter in de boot op een kussen te slapen.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De leerlingen riepen: ‘Meester, word wakker!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Doe toch iets, straks verdrinken we!’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Jezus werd wakker.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http://media.freebibleimages.org/stories/FB_LUMO_Jesus_Storm/overview_images/007-lumo-jesus-storm.jpg?1441363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93688" y="4881563"/>
            <a:ext cx="1820862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Marcus 4: 35 - 41</a:t>
            </a:r>
          </a:p>
        </p:txBody>
      </p:sp>
      <p:sp>
        <p:nvSpPr>
          <p:cNvPr id="5" name="Rechthoek 4"/>
          <p:cNvSpPr/>
          <p:nvPr/>
        </p:nvSpPr>
        <p:spPr>
          <a:xfrm>
            <a:off x="268288" y="5332413"/>
            <a:ext cx="5954712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Hij zei streng tegen de wind en het water: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‘Houd op! Wees stil!’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Het hield op met waaien, en het water werd helemaal rustig.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http://media.freebibleimages.org/stories/FB_LUMO_Jesus_Storm/overview_images/011-lumo-jesus-storm.jpg?14413631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15913" y="5259388"/>
            <a:ext cx="1820862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Marcus 4: 35 - 41</a:t>
            </a:r>
          </a:p>
        </p:txBody>
      </p:sp>
      <p:sp>
        <p:nvSpPr>
          <p:cNvPr id="5" name="Rechthoek 4"/>
          <p:cNvSpPr/>
          <p:nvPr/>
        </p:nvSpPr>
        <p:spPr>
          <a:xfrm>
            <a:off x="290513" y="5878513"/>
            <a:ext cx="5954712" cy="64611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Jezus zei tegen de leerlingen: ‘Waarom waren jullie zo bang?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Dat hoeft toch niet als ik bij jullie ben?’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http://media.freebibleimages.org/stories/FB_LUMO_Jesus_Storm/overview_images/010-lumo-jesus-storm.jpg?1441363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60363" y="4981575"/>
            <a:ext cx="1822450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Marcus 4: 35 - 41</a:t>
            </a:r>
          </a:p>
        </p:txBody>
      </p:sp>
      <p:sp>
        <p:nvSpPr>
          <p:cNvPr id="5" name="Rechthoek 4"/>
          <p:cNvSpPr/>
          <p:nvPr/>
        </p:nvSpPr>
        <p:spPr>
          <a:xfrm>
            <a:off x="346075" y="5476875"/>
            <a:ext cx="5954713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De leerlingen waren erg geschrokken.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Ze zeiden tegen elkaar: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‘Zelfs de wind en het water luisteren naar hem.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Is hij wel een gewoon mens?’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231</Words>
  <Application>Microsoft Office PowerPoint</Application>
  <PresentationFormat>Diavoorstelling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30</cp:revision>
  <dcterms:created xsi:type="dcterms:W3CDTF">2016-06-06T14:17:14Z</dcterms:created>
  <dcterms:modified xsi:type="dcterms:W3CDTF">2017-03-29T12:41:58Z</dcterms:modified>
</cp:coreProperties>
</file>