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rid Plantinga" initials="IP" lastIdx="1" clrIdx="0">
    <p:extLst>
      <p:ext uri="{19B8F6BF-5375-455C-9EA6-DF929625EA0E}">
        <p15:presenceInfo xmlns:p15="http://schemas.microsoft.com/office/powerpoint/2012/main" userId="5a6a1d82b1120a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ten voor nativity sto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7"/>
          <a:stretch/>
        </p:blipFill>
        <p:spPr bwMode="auto">
          <a:xfrm>
            <a:off x="-106732" y="0"/>
            <a:ext cx="92507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29601" y="5208765"/>
            <a:ext cx="1524456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/>
              <a:t>Lucas 1: 26-35</a:t>
            </a:r>
          </a:p>
        </p:txBody>
      </p:sp>
      <p:sp>
        <p:nvSpPr>
          <p:cNvPr id="5" name="Rechthoek 4"/>
          <p:cNvSpPr/>
          <p:nvPr/>
        </p:nvSpPr>
        <p:spPr>
          <a:xfrm>
            <a:off x="223024" y="5880698"/>
            <a:ext cx="3468030" cy="646331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God </a:t>
            </a:r>
            <a:r>
              <a:rPr lang="en-US" dirty="0" err="1"/>
              <a:t>stuurde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engel</a:t>
            </a:r>
            <a:r>
              <a:rPr lang="en-US" dirty="0"/>
              <a:t> met de </a:t>
            </a:r>
            <a:r>
              <a:rPr lang="en-US" dirty="0" err="1"/>
              <a:t>naam</a:t>
            </a:r>
            <a:r>
              <a:rPr lang="en-US" dirty="0"/>
              <a:t> </a:t>
            </a:r>
            <a:r>
              <a:rPr lang="en-US" dirty="0" err="1"/>
              <a:t>Gabriël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stad</a:t>
            </a:r>
            <a:r>
              <a:rPr lang="en-US" dirty="0"/>
              <a:t> </a:t>
            </a:r>
            <a:r>
              <a:rPr lang="en-US" dirty="0" err="1"/>
              <a:t>Nazaret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78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beeldingsresultaten voor nativity st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3209" cy="692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07297" y="5398336"/>
            <a:ext cx="1524456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/>
              <a:t>Lucas 1: 26-35</a:t>
            </a:r>
          </a:p>
        </p:txBody>
      </p:sp>
      <p:sp>
        <p:nvSpPr>
          <p:cNvPr id="5" name="Rechthoek 4"/>
          <p:cNvSpPr/>
          <p:nvPr/>
        </p:nvSpPr>
        <p:spPr>
          <a:xfrm>
            <a:off x="159262" y="5934670"/>
            <a:ext cx="6476571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Maria,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jonge</a:t>
            </a:r>
            <a:r>
              <a:rPr lang="en-US" dirty="0"/>
              <a:t> </a:t>
            </a:r>
            <a:r>
              <a:rPr lang="en-US" dirty="0" err="1"/>
              <a:t>vrouw</a:t>
            </a:r>
            <a:r>
              <a:rPr lang="en-US" dirty="0"/>
              <a:t>. </a:t>
            </a:r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trouwen</a:t>
            </a:r>
            <a:r>
              <a:rPr lang="en-US" dirty="0"/>
              <a:t> met </a:t>
            </a:r>
            <a:r>
              <a:rPr lang="en-US" dirty="0" err="1"/>
              <a:t>Jozef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Jozef</a:t>
            </a:r>
            <a:r>
              <a:rPr lang="en-US" dirty="0"/>
              <a:t> was </a:t>
            </a:r>
            <a:r>
              <a:rPr lang="en-US" dirty="0" err="1"/>
              <a:t>familie</a:t>
            </a:r>
            <a:r>
              <a:rPr lang="en-US" dirty="0"/>
              <a:t> van David, die </a:t>
            </a:r>
            <a:r>
              <a:rPr lang="en-US" dirty="0" err="1"/>
              <a:t>lang</a:t>
            </a:r>
            <a:r>
              <a:rPr lang="en-US" dirty="0"/>
              <a:t> </a:t>
            </a:r>
            <a:r>
              <a:rPr lang="en-US" dirty="0" err="1"/>
              <a:t>geleden</a:t>
            </a:r>
            <a:r>
              <a:rPr lang="en-US" dirty="0"/>
              <a:t> </a:t>
            </a:r>
            <a:r>
              <a:rPr lang="en-US" dirty="0" err="1"/>
              <a:t>koning</a:t>
            </a:r>
            <a:r>
              <a:rPr lang="en-US" dirty="0"/>
              <a:t> was  </a:t>
            </a:r>
            <a:r>
              <a:rPr lang="en-US" dirty="0" err="1"/>
              <a:t>geweest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82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ten voor Gabriel en Maria nativity sto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" r="20310"/>
          <a:stretch/>
        </p:blipFill>
        <p:spPr bwMode="auto">
          <a:xfrm>
            <a:off x="0" y="-111512"/>
            <a:ext cx="9144000" cy="696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63053" y="4896531"/>
            <a:ext cx="1524456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/>
              <a:t>Lucas 1: 26-35</a:t>
            </a:r>
          </a:p>
        </p:txBody>
      </p:sp>
      <p:sp>
        <p:nvSpPr>
          <p:cNvPr id="5" name="Rechthoek 4"/>
          <p:cNvSpPr/>
          <p:nvPr/>
        </p:nvSpPr>
        <p:spPr>
          <a:xfrm>
            <a:off x="248472" y="5546162"/>
            <a:ext cx="6476571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‘Hallo Maria, God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uitgekozen</a:t>
            </a:r>
            <a:r>
              <a:rPr lang="en-US" dirty="0"/>
              <a:t>.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je </a:t>
            </a:r>
            <a:r>
              <a:rPr lang="en-US" dirty="0" err="1"/>
              <a:t>zorgen</a:t>
            </a:r>
            <a:r>
              <a:rPr lang="en-US" dirty="0"/>
              <a:t>’, </a:t>
            </a:r>
            <a:r>
              <a:rPr lang="en-US" dirty="0" err="1"/>
              <a:t>zei</a:t>
            </a:r>
            <a:r>
              <a:rPr lang="en-US" dirty="0"/>
              <a:t> de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Maria. Maria </a:t>
            </a:r>
            <a:r>
              <a:rPr lang="en-US" dirty="0" err="1"/>
              <a:t>schrok</a:t>
            </a:r>
            <a:r>
              <a:rPr lang="en-US" dirty="0"/>
              <a:t>! </a:t>
            </a:r>
          </a:p>
          <a:p>
            <a:r>
              <a:rPr lang="en-US" dirty="0"/>
              <a:t>Wat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bedoelen</a:t>
            </a:r>
            <a:r>
              <a:rPr lang="en-US" dirty="0"/>
              <a:t>, </a:t>
            </a:r>
            <a:r>
              <a:rPr lang="en-US" dirty="0" err="1"/>
              <a:t>vroeg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6792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ten voor Gabriel en Maria nativity sto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" r="20310"/>
          <a:stretch/>
        </p:blipFill>
        <p:spPr bwMode="auto">
          <a:xfrm>
            <a:off x="0" y="-111512"/>
            <a:ext cx="9144000" cy="696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29961" y="4773868"/>
            <a:ext cx="1524456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/>
              <a:t>Lucas 1: 26-35</a:t>
            </a:r>
          </a:p>
        </p:txBody>
      </p:sp>
      <p:sp>
        <p:nvSpPr>
          <p:cNvPr id="5" name="Rechthoek 4"/>
          <p:cNvSpPr/>
          <p:nvPr/>
        </p:nvSpPr>
        <p:spPr>
          <a:xfrm>
            <a:off x="270774" y="5345440"/>
            <a:ext cx="6476571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‘Je </a:t>
            </a:r>
            <a:r>
              <a:rPr lang="en-US" dirty="0" err="1"/>
              <a:t>hoeft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bang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, Maria. </a:t>
            </a:r>
            <a:endParaRPr lang="nl-NL" dirty="0"/>
          </a:p>
          <a:p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moois</a:t>
            </a:r>
            <a:r>
              <a:rPr lang="en-US" dirty="0"/>
              <a:t> met je </a:t>
            </a:r>
            <a:r>
              <a:rPr lang="en-US" dirty="0" err="1"/>
              <a:t>gebeuren</a:t>
            </a:r>
            <a:r>
              <a:rPr lang="en-US" dirty="0"/>
              <a:t>. </a:t>
            </a:r>
          </a:p>
          <a:p>
            <a:r>
              <a:rPr lang="en-US" dirty="0"/>
              <a:t>Je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baby </a:t>
            </a:r>
            <a:r>
              <a:rPr lang="en-US" dirty="0" err="1"/>
              <a:t>krijgen</a:t>
            </a:r>
            <a:r>
              <a:rPr lang="en-US" dirty="0"/>
              <a:t>,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jongetje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je mag hem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9031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ten voor Gabriel en Maria nativity sto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" r="20310"/>
          <a:stretch/>
        </p:blipFill>
        <p:spPr bwMode="auto">
          <a:xfrm>
            <a:off x="0" y="-111512"/>
            <a:ext cx="9144000" cy="6969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84994" y="4617751"/>
            <a:ext cx="1524456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b="1" dirty="0"/>
              <a:t>Lucas 1: 26-35</a:t>
            </a:r>
          </a:p>
        </p:txBody>
      </p:sp>
      <p:sp>
        <p:nvSpPr>
          <p:cNvPr id="5" name="Rechthoek 4"/>
          <p:cNvSpPr/>
          <p:nvPr/>
        </p:nvSpPr>
        <p:spPr>
          <a:xfrm>
            <a:off x="192716" y="5133566"/>
            <a:ext cx="7746953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heel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!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is de Zoon van God.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koning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over de hele </a:t>
            </a:r>
            <a:r>
              <a:rPr lang="en-US" dirty="0" err="1"/>
              <a:t>wereld</a:t>
            </a:r>
            <a:r>
              <a:rPr lang="en-US" dirty="0"/>
              <a:t>,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!’</a:t>
            </a:r>
            <a:endParaRPr lang="nl-NL" dirty="0"/>
          </a:p>
          <a:p>
            <a:r>
              <a:rPr lang="en-US" dirty="0"/>
              <a:t>Maar Maria </a:t>
            </a:r>
            <a:r>
              <a:rPr lang="en-US" dirty="0" err="1"/>
              <a:t>zei</a:t>
            </a:r>
            <a:r>
              <a:rPr lang="en-US" dirty="0"/>
              <a:t>: ‘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?! </a:t>
            </a:r>
            <a:r>
              <a:rPr lang="en-US" dirty="0" err="1"/>
              <a:t>Ik</a:t>
            </a:r>
            <a:r>
              <a:rPr lang="en-US" dirty="0"/>
              <a:t> ben nog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getrouwd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Dan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nog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kindje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.’ 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engel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‘De </a:t>
            </a:r>
            <a:r>
              <a:rPr lang="en-US" dirty="0" err="1"/>
              <a:t>heilige</a:t>
            </a:r>
            <a:r>
              <a:rPr lang="en-US" dirty="0"/>
              <a:t> </a:t>
            </a:r>
            <a:r>
              <a:rPr lang="en-US" dirty="0" err="1"/>
              <a:t>Geest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kindje</a:t>
            </a:r>
            <a:r>
              <a:rPr lang="en-US" dirty="0"/>
              <a:t> van God </a:t>
            </a:r>
            <a:r>
              <a:rPr lang="en-US" dirty="0" err="1"/>
              <a:t>krijgt</a:t>
            </a:r>
            <a:r>
              <a:rPr lang="en-US" dirty="0"/>
              <a:t>.’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219958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</TotalTime>
  <Words>204</Words>
  <Application>Microsoft Office PowerPoint</Application>
  <PresentationFormat>Diavoorstelling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José Korsaan</cp:lastModifiedBy>
  <cp:revision>24</cp:revision>
  <dcterms:created xsi:type="dcterms:W3CDTF">2016-06-06T14:17:14Z</dcterms:created>
  <dcterms:modified xsi:type="dcterms:W3CDTF">2016-11-24T08:24:01Z</dcterms:modified>
</cp:coreProperties>
</file>