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 id="261" r:id="rId3"/>
    <p:sldId id="262" r:id="rId4"/>
    <p:sldId id="263" r:id="rId5"/>
    <p:sldId id="264" r:id="rId6"/>
    <p:sldId id="265"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2" d="100"/>
          <a:sy n="72" d="100"/>
        </p:scale>
        <p:origin x="135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nl-NL"/>
              <a:t>Klik om de stijl te bewerken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992D9B55-A319-4DED-A9B5-92DC4EF5215E}" type="datetimeFigureOut">
              <a:rPr lang="nl-NL" smtClean="0"/>
              <a:t>16-6-2016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03F20F0-0AF3-4AFF-845C-FD4492A7D610}" type="slidenum">
              <a:rPr lang="nl-NL" smtClean="0"/>
              <a:t>‹nr.›</a:t>
            </a:fld>
            <a:endParaRPr lang="nl-NL"/>
          </a:p>
        </p:txBody>
      </p:sp>
    </p:spTree>
    <p:extLst>
      <p:ext uri="{BB962C8B-B14F-4D97-AF65-F5344CB8AC3E}">
        <p14:creationId xmlns:p14="http://schemas.microsoft.com/office/powerpoint/2010/main" val="2569175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92D9B55-A319-4DED-A9B5-92DC4EF5215E}" type="datetimeFigureOut">
              <a:rPr lang="nl-NL" smtClean="0"/>
              <a:t>16-6-2016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03F20F0-0AF3-4AFF-845C-FD4492A7D610}" type="slidenum">
              <a:rPr lang="nl-NL" smtClean="0"/>
              <a:t>‹nr.›</a:t>
            </a:fld>
            <a:endParaRPr lang="nl-NL"/>
          </a:p>
        </p:txBody>
      </p:sp>
    </p:spTree>
    <p:extLst>
      <p:ext uri="{BB962C8B-B14F-4D97-AF65-F5344CB8AC3E}">
        <p14:creationId xmlns:p14="http://schemas.microsoft.com/office/powerpoint/2010/main" val="78852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nl-NL"/>
              <a:t>Klik om de stijl te bewerken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92D9B55-A319-4DED-A9B5-92DC4EF5215E}" type="datetimeFigureOut">
              <a:rPr lang="nl-NL" smtClean="0"/>
              <a:t>16-6-2016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03F20F0-0AF3-4AFF-845C-FD4492A7D610}" type="slidenum">
              <a:rPr lang="nl-NL" smtClean="0"/>
              <a:t>‹nr.›</a:t>
            </a:fld>
            <a:endParaRPr lang="nl-NL"/>
          </a:p>
        </p:txBody>
      </p:sp>
    </p:spTree>
    <p:extLst>
      <p:ext uri="{BB962C8B-B14F-4D97-AF65-F5344CB8AC3E}">
        <p14:creationId xmlns:p14="http://schemas.microsoft.com/office/powerpoint/2010/main" val="2782071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92D9B55-A319-4DED-A9B5-92DC4EF5215E}" type="datetimeFigureOut">
              <a:rPr lang="nl-NL" smtClean="0"/>
              <a:t>16-6-2016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03F20F0-0AF3-4AFF-845C-FD4492A7D610}" type="slidenum">
              <a:rPr lang="nl-NL" smtClean="0"/>
              <a:t>‹nr.›</a:t>
            </a:fld>
            <a:endParaRPr lang="nl-NL"/>
          </a:p>
        </p:txBody>
      </p:sp>
    </p:spTree>
    <p:extLst>
      <p:ext uri="{BB962C8B-B14F-4D97-AF65-F5344CB8AC3E}">
        <p14:creationId xmlns:p14="http://schemas.microsoft.com/office/powerpoint/2010/main" val="1870794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nl-NL"/>
              <a:t>Klik om de stijl te bewerken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992D9B55-A319-4DED-A9B5-92DC4EF5215E}" type="datetimeFigureOut">
              <a:rPr lang="nl-NL" smtClean="0"/>
              <a:t>16-6-2016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03F20F0-0AF3-4AFF-845C-FD4492A7D610}" type="slidenum">
              <a:rPr lang="nl-NL" smtClean="0"/>
              <a:t>‹nr.›</a:t>
            </a:fld>
            <a:endParaRPr lang="nl-NL"/>
          </a:p>
        </p:txBody>
      </p:sp>
    </p:spTree>
    <p:extLst>
      <p:ext uri="{BB962C8B-B14F-4D97-AF65-F5344CB8AC3E}">
        <p14:creationId xmlns:p14="http://schemas.microsoft.com/office/powerpoint/2010/main" val="1116696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992D9B55-A319-4DED-A9B5-92DC4EF5215E}" type="datetimeFigureOut">
              <a:rPr lang="nl-NL" smtClean="0"/>
              <a:t>16-6-2016</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D03F20F0-0AF3-4AFF-845C-FD4492A7D610}" type="slidenum">
              <a:rPr lang="nl-NL" smtClean="0"/>
              <a:t>‹nr.›</a:t>
            </a:fld>
            <a:endParaRPr lang="nl-NL"/>
          </a:p>
        </p:txBody>
      </p:sp>
    </p:spTree>
    <p:extLst>
      <p:ext uri="{BB962C8B-B14F-4D97-AF65-F5344CB8AC3E}">
        <p14:creationId xmlns:p14="http://schemas.microsoft.com/office/powerpoint/2010/main" val="1357859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nl-NL"/>
              <a:t>Klik om de stijl te bewerken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629842" y="2505075"/>
            <a:ext cx="3868340"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4629150" y="2505075"/>
            <a:ext cx="3887391"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992D9B55-A319-4DED-A9B5-92DC4EF5215E}" type="datetimeFigureOut">
              <a:rPr lang="nl-NL" smtClean="0"/>
              <a:t>16-6-2016</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D03F20F0-0AF3-4AFF-845C-FD4492A7D610}" type="slidenum">
              <a:rPr lang="nl-NL" smtClean="0"/>
              <a:t>‹nr.›</a:t>
            </a:fld>
            <a:endParaRPr lang="nl-NL"/>
          </a:p>
        </p:txBody>
      </p:sp>
    </p:spTree>
    <p:extLst>
      <p:ext uri="{BB962C8B-B14F-4D97-AF65-F5344CB8AC3E}">
        <p14:creationId xmlns:p14="http://schemas.microsoft.com/office/powerpoint/2010/main" val="1565253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992D9B55-A319-4DED-A9B5-92DC4EF5215E}" type="datetimeFigureOut">
              <a:rPr lang="nl-NL" smtClean="0"/>
              <a:t>16-6-2016</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D03F20F0-0AF3-4AFF-845C-FD4492A7D610}" type="slidenum">
              <a:rPr lang="nl-NL" smtClean="0"/>
              <a:t>‹nr.›</a:t>
            </a:fld>
            <a:endParaRPr lang="nl-NL"/>
          </a:p>
        </p:txBody>
      </p:sp>
    </p:spTree>
    <p:extLst>
      <p:ext uri="{BB962C8B-B14F-4D97-AF65-F5344CB8AC3E}">
        <p14:creationId xmlns:p14="http://schemas.microsoft.com/office/powerpoint/2010/main" val="2687242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2D9B55-A319-4DED-A9B5-92DC4EF5215E}" type="datetimeFigureOut">
              <a:rPr lang="nl-NL" smtClean="0"/>
              <a:t>16-6-2016</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D03F20F0-0AF3-4AFF-845C-FD4492A7D610}" type="slidenum">
              <a:rPr lang="nl-NL" smtClean="0"/>
              <a:t>‹nr.›</a:t>
            </a:fld>
            <a:endParaRPr lang="nl-NL"/>
          </a:p>
        </p:txBody>
      </p:sp>
    </p:spTree>
    <p:extLst>
      <p:ext uri="{BB962C8B-B14F-4D97-AF65-F5344CB8AC3E}">
        <p14:creationId xmlns:p14="http://schemas.microsoft.com/office/powerpoint/2010/main" val="1999419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nl-NL"/>
              <a:t>Klik om de stijl te bewerken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992D9B55-A319-4DED-A9B5-92DC4EF5215E}" type="datetimeFigureOut">
              <a:rPr lang="nl-NL" smtClean="0"/>
              <a:t>16-6-2016</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D03F20F0-0AF3-4AFF-845C-FD4492A7D610}" type="slidenum">
              <a:rPr lang="nl-NL" smtClean="0"/>
              <a:t>‹nr.›</a:t>
            </a:fld>
            <a:endParaRPr lang="nl-NL"/>
          </a:p>
        </p:txBody>
      </p:sp>
    </p:spTree>
    <p:extLst>
      <p:ext uri="{BB962C8B-B14F-4D97-AF65-F5344CB8AC3E}">
        <p14:creationId xmlns:p14="http://schemas.microsoft.com/office/powerpoint/2010/main" val="2495076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nl-NL"/>
              <a:t>Klik om de stijl te bewerken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992D9B55-A319-4DED-A9B5-92DC4EF5215E}" type="datetimeFigureOut">
              <a:rPr lang="nl-NL" smtClean="0"/>
              <a:t>16-6-2016</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D03F20F0-0AF3-4AFF-845C-FD4492A7D610}" type="slidenum">
              <a:rPr lang="nl-NL" smtClean="0"/>
              <a:t>‹nr.›</a:t>
            </a:fld>
            <a:endParaRPr lang="nl-NL"/>
          </a:p>
        </p:txBody>
      </p:sp>
    </p:spTree>
    <p:extLst>
      <p:ext uri="{BB962C8B-B14F-4D97-AF65-F5344CB8AC3E}">
        <p14:creationId xmlns:p14="http://schemas.microsoft.com/office/powerpoint/2010/main" val="1008309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nl-NL"/>
              <a:t>Klik om de stijl te bewerken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2D9B55-A319-4DED-A9B5-92DC4EF5215E}" type="datetimeFigureOut">
              <a:rPr lang="nl-NL" smtClean="0"/>
              <a:t>16-6-2016</a:t>
            </a:fld>
            <a:endParaRPr lang="nl-NL"/>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3F20F0-0AF3-4AFF-845C-FD4492A7D610}" type="slidenum">
              <a:rPr lang="nl-NL" smtClean="0"/>
              <a:t>‹nr.›</a:t>
            </a:fld>
            <a:endParaRPr lang="nl-NL"/>
          </a:p>
        </p:txBody>
      </p:sp>
    </p:spTree>
    <p:extLst>
      <p:ext uri="{BB962C8B-B14F-4D97-AF65-F5344CB8AC3E}">
        <p14:creationId xmlns:p14="http://schemas.microsoft.com/office/powerpoint/2010/main" val="12334026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en Jesse called his next oldest son Abinadab but Samuel said, ‘No, the Lord hasn't chosen him either.’ – Slid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86422"/>
            <a:ext cx="9147717" cy="6860788"/>
          </a:xfrm>
          <a:prstGeom prst="rect">
            <a:avLst/>
          </a:prstGeom>
          <a:noFill/>
          <a:extLst>
            <a:ext uri="{909E8E84-426E-40DD-AFC4-6F175D3DCCD1}">
              <a14:hiddenFill xmlns:a14="http://schemas.microsoft.com/office/drawing/2010/main">
                <a:solidFill>
                  <a:srgbClr val="FFFFFF"/>
                </a:solidFill>
              </a14:hiddenFill>
            </a:ext>
          </a:extLst>
        </p:spPr>
      </p:pic>
      <p:sp>
        <p:nvSpPr>
          <p:cNvPr id="4" name="Tekstvak 3"/>
          <p:cNvSpPr txBox="1"/>
          <p:nvPr/>
        </p:nvSpPr>
        <p:spPr>
          <a:xfrm>
            <a:off x="6445405" y="3598413"/>
            <a:ext cx="2430965" cy="369332"/>
          </a:xfrm>
          <a:prstGeom prst="rect">
            <a:avLst/>
          </a:prstGeom>
          <a:solidFill>
            <a:schemeClr val="accent4">
              <a:lumMod val="40000"/>
              <a:lumOff val="60000"/>
              <a:alpha val="75000"/>
            </a:schemeClr>
          </a:solidFill>
        </p:spPr>
        <p:txBody>
          <a:bodyPr wrap="square" rtlCol="0">
            <a:spAutoFit/>
          </a:bodyPr>
          <a:lstStyle/>
          <a:p>
            <a:r>
              <a:rPr lang="en-US" b="1" dirty="0"/>
              <a:t>1 </a:t>
            </a:r>
            <a:r>
              <a:rPr lang="en-US" b="1" dirty="0" err="1"/>
              <a:t>Samuël</a:t>
            </a:r>
            <a:r>
              <a:rPr lang="en-US" b="1" dirty="0"/>
              <a:t> 16:6-12</a:t>
            </a:r>
          </a:p>
        </p:txBody>
      </p:sp>
      <p:sp>
        <p:nvSpPr>
          <p:cNvPr id="5" name="Rechthoek 4"/>
          <p:cNvSpPr/>
          <p:nvPr/>
        </p:nvSpPr>
        <p:spPr>
          <a:xfrm>
            <a:off x="4192857" y="4170558"/>
            <a:ext cx="4638909" cy="2585323"/>
          </a:xfrm>
          <a:prstGeom prst="rect">
            <a:avLst/>
          </a:prstGeom>
          <a:solidFill>
            <a:schemeClr val="accent4">
              <a:lumMod val="40000"/>
              <a:lumOff val="60000"/>
              <a:alpha val="80000"/>
            </a:schemeClr>
          </a:solidFill>
        </p:spPr>
        <p:txBody>
          <a:bodyPr wrap="square">
            <a:spAutoFit/>
          </a:bodyPr>
          <a:lstStyle/>
          <a:p>
            <a:r>
              <a:rPr lang="nl-NL" dirty="0"/>
              <a:t>Een van de zonen van </a:t>
            </a:r>
            <a:r>
              <a:rPr lang="nl-NL" dirty="0" err="1"/>
              <a:t>Isaï</a:t>
            </a:r>
            <a:r>
              <a:rPr lang="nl-NL" dirty="0"/>
              <a:t> heette </a:t>
            </a:r>
            <a:r>
              <a:rPr lang="nl-NL" dirty="0" err="1"/>
              <a:t>Eliab</a:t>
            </a:r>
            <a:r>
              <a:rPr lang="nl-NL" dirty="0"/>
              <a:t>. </a:t>
            </a:r>
          </a:p>
          <a:p>
            <a:r>
              <a:rPr lang="nl-NL" dirty="0"/>
              <a:t>Samuël dacht direct: </a:t>
            </a:r>
          </a:p>
          <a:p>
            <a:r>
              <a:rPr lang="nl-NL" dirty="0" err="1"/>
              <a:t>Eliab</a:t>
            </a:r>
            <a:r>
              <a:rPr lang="nl-NL" dirty="0"/>
              <a:t> zal vast koning moeten worden, hij ziet er groot en sterk uit. </a:t>
            </a:r>
          </a:p>
          <a:p>
            <a:r>
              <a:rPr lang="nl-NL" dirty="0"/>
              <a:t>Maar de Here zei tegen Samuël:</a:t>
            </a:r>
          </a:p>
          <a:p>
            <a:r>
              <a:rPr lang="nl-NL" dirty="0"/>
              <a:t>‘Je moet niet naar zijn uiterlijk kijken. Wat je van de buitenkant ziet, is niet belangrijk. Daar kijken de mensen altijd eerst naar. Maar Ik let erop hoe een mens van binnen is.’</a:t>
            </a:r>
          </a:p>
        </p:txBody>
      </p:sp>
    </p:spTree>
    <p:extLst>
      <p:ext uri="{BB962C8B-B14F-4D97-AF65-F5344CB8AC3E}">
        <p14:creationId xmlns:p14="http://schemas.microsoft.com/office/powerpoint/2010/main" val="3155842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One by one, Jesse brought seven of his sons to Samuel. But Samuel said to him, ‘No, the Lord hasn't chosen any of these.’ – Slid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kstvak 3"/>
          <p:cNvSpPr txBox="1"/>
          <p:nvPr/>
        </p:nvSpPr>
        <p:spPr>
          <a:xfrm>
            <a:off x="6345045" y="4992316"/>
            <a:ext cx="2430965" cy="369332"/>
          </a:xfrm>
          <a:prstGeom prst="rect">
            <a:avLst/>
          </a:prstGeom>
          <a:solidFill>
            <a:schemeClr val="accent4">
              <a:lumMod val="40000"/>
              <a:lumOff val="60000"/>
              <a:alpha val="75000"/>
            </a:schemeClr>
          </a:solidFill>
        </p:spPr>
        <p:txBody>
          <a:bodyPr wrap="square" rtlCol="0">
            <a:spAutoFit/>
          </a:bodyPr>
          <a:lstStyle/>
          <a:p>
            <a:r>
              <a:rPr lang="en-US" b="1" dirty="0"/>
              <a:t>1 </a:t>
            </a:r>
            <a:r>
              <a:rPr lang="en-US" b="1" dirty="0" err="1"/>
              <a:t>Samuël</a:t>
            </a:r>
            <a:r>
              <a:rPr lang="en-US" b="1" dirty="0"/>
              <a:t> 16:6-12</a:t>
            </a:r>
          </a:p>
        </p:txBody>
      </p:sp>
      <p:sp>
        <p:nvSpPr>
          <p:cNvPr id="5" name="Rechthoek 4"/>
          <p:cNvSpPr/>
          <p:nvPr/>
        </p:nvSpPr>
        <p:spPr>
          <a:xfrm>
            <a:off x="1115123" y="5531006"/>
            <a:ext cx="7660889" cy="1200329"/>
          </a:xfrm>
          <a:prstGeom prst="rect">
            <a:avLst/>
          </a:prstGeom>
          <a:solidFill>
            <a:schemeClr val="accent4">
              <a:lumMod val="40000"/>
              <a:lumOff val="60000"/>
              <a:alpha val="80000"/>
            </a:schemeClr>
          </a:solidFill>
        </p:spPr>
        <p:txBody>
          <a:bodyPr wrap="square">
            <a:spAutoFit/>
          </a:bodyPr>
          <a:lstStyle/>
          <a:p>
            <a:r>
              <a:rPr lang="nl-NL" dirty="0"/>
              <a:t>Toen kwam de volgende zoon bij Samuël. Hij heette </a:t>
            </a:r>
            <a:r>
              <a:rPr lang="nl-NL" dirty="0" err="1"/>
              <a:t>Abinadab</a:t>
            </a:r>
            <a:r>
              <a:rPr lang="nl-NL" dirty="0"/>
              <a:t>. Maar Samuël zei: ‘De Heer heeft hem niet uitgekozen.’</a:t>
            </a:r>
          </a:p>
          <a:p>
            <a:r>
              <a:rPr lang="nl-NL" dirty="0"/>
              <a:t>Daarna kwam </a:t>
            </a:r>
            <a:r>
              <a:rPr lang="nl-NL" dirty="0" err="1"/>
              <a:t>Samma</a:t>
            </a:r>
            <a:r>
              <a:rPr lang="nl-NL" dirty="0"/>
              <a:t> bij Samuël en nog zeven andere zonen. Maar niet één van deze jongens had de Heer uitgekozen om koning te worden.</a:t>
            </a:r>
          </a:p>
        </p:txBody>
      </p:sp>
    </p:spTree>
    <p:extLst>
      <p:ext uri="{BB962C8B-B14F-4D97-AF65-F5344CB8AC3E}">
        <p14:creationId xmlns:p14="http://schemas.microsoft.com/office/powerpoint/2010/main" val="2831517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Jesse answered, ‘There is the youngest, David, but he is out taking care of the sheep.’ ‘Tell him to come here,’ Samuel said. ‘We won't offer the sacrifice until he comes.’ – Slid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kstvak 3"/>
          <p:cNvSpPr txBox="1"/>
          <p:nvPr/>
        </p:nvSpPr>
        <p:spPr>
          <a:xfrm>
            <a:off x="6501162" y="4557417"/>
            <a:ext cx="2430965" cy="369332"/>
          </a:xfrm>
          <a:prstGeom prst="rect">
            <a:avLst/>
          </a:prstGeom>
          <a:solidFill>
            <a:schemeClr val="accent4">
              <a:lumMod val="40000"/>
              <a:lumOff val="60000"/>
              <a:alpha val="75000"/>
            </a:schemeClr>
          </a:solidFill>
        </p:spPr>
        <p:txBody>
          <a:bodyPr wrap="square" rtlCol="0">
            <a:spAutoFit/>
          </a:bodyPr>
          <a:lstStyle/>
          <a:p>
            <a:r>
              <a:rPr lang="en-US" b="1" dirty="0"/>
              <a:t>1 </a:t>
            </a:r>
            <a:r>
              <a:rPr lang="en-US" b="1" dirty="0" err="1"/>
              <a:t>Samuël</a:t>
            </a:r>
            <a:r>
              <a:rPr lang="en-US" b="1" dirty="0"/>
              <a:t> 16:6-12</a:t>
            </a:r>
          </a:p>
        </p:txBody>
      </p:sp>
      <p:sp>
        <p:nvSpPr>
          <p:cNvPr id="5" name="Rechthoek 4"/>
          <p:cNvSpPr/>
          <p:nvPr/>
        </p:nvSpPr>
        <p:spPr>
          <a:xfrm>
            <a:off x="3958682" y="5084958"/>
            <a:ext cx="4984597" cy="1477328"/>
          </a:xfrm>
          <a:prstGeom prst="rect">
            <a:avLst/>
          </a:prstGeom>
          <a:solidFill>
            <a:schemeClr val="accent4">
              <a:lumMod val="40000"/>
              <a:lumOff val="60000"/>
              <a:alpha val="80000"/>
            </a:schemeClr>
          </a:solidFill>
        </p:spPr>
        <p:txBody>
          <a:bodyPr wrap="square">
            <a:spAutoFit/>
          </a:bodyPr>
          <a:lstStyle/>
          <a:p>
            <a:r>
              <a:rPr lang="nl-NL" dirty="0"/>
              <a:t>Daarom vroeg Samuël: ‘Heb je nog meer zonen?’ Vader </a:t>
            </a:r>
            <a:r>
              <a:rPr lang="nl-NL" dirty="0" err="1"/>
              <a:t>Isaï</a:t>
            </a:r>
            <a:r>
              <a:rPr lang="nl-NL" dirty="0"/>
              <a:t> zei: ‘Ja, mijn jongste zoon. Hij heet David. Hij past op de schapen en de geiten. </a:t>
            </a:r>
          </a:p>
          <a:p>
            <a:r>
              <a:rPr lang="nl-NL" dirty="0"/>
              <a:t>Toen zei Samuël dat David ook moest komen. </a:t>
            </a:r>
          </a:p>
          <a:p>
            <a:r>
              <a:rPr lang="nl-NL" dirty="0"/>
              <a:t>‘Pas als hij er is, gaan we pas eten.’</a:t>
            </a:r>
          </a:p>
        </p:txBody>
      </p:sp>
    </p:spTree>
    <p:extLst>
      <p:ext uri="{BB962C8B-B14F-4D97-AF65-F5344CB8AC3E}">
        <p14:creationId xmlns:p14="http://schemas.microsoft.com/office/powerpoint/2010/main" val="1855513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amuel took the olive oil and anointed David in front of his brothers. Immediately the spirit of the Lord took control of David and was with him from that day on. – Slid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kstvak 3"/>
          <p:cNvSpPr txBox="1"/>
          <p:nvPr/>
        </p:nvSpPr>
        <p:spPr>
          <a:xfrm>
            <a:off x="256478" y="152686"/>
            <a:ext cx="2430965" cy="369332"/>
          </a:xfrm>
          <a:prstGeom prst="rect">
            <a:avLst/>
          </a:prstGeom>
          <a:solidFill>
            <a:schemeClr val="accent4">
              <a:lumMod val="40000"/>
              <a:lumOff val="60000"/>
              <a:alpha val="75000"/>
            </a:schemeClr>
          </a:solidFill>
        </p:spPr>
        <p:txBody>
          <a:bodyPr wrap="square" rtlCol="0">
            <a:spAutoFit/>
          </a:bodyPr>
          <a:lstStyle/>
          <a:p>
            <a:r>
              <a:rPr lang="en-US" b="1" dirty="0"/>
              <a:t>1 </a:t>
            </a:r>
            <a:r>
              <a:rPr lang="en-US" b="1" dirty="0" err="1"/>
              <a:t>Samuël</a:t>
            </a:r>
            <a:r>
              <a:rPr lang="en-US" b="1" dirty="0"/>
              <a:t> 16:6-12</a:t>
            </a:r>
          </a:p>
        </p:txBody>
      </p:sp>
      <p:sp>
        <p:nvSpPr>
          <p:cNvPr id="5" name="Rechthoek 4"/>
          <p:cNvSpPr/>
          <p:nvPr/>
        </p:nvSpPr>
        <p:spPr>
          <a:xfrm>
            <a:off x="234175" y="669075"/>
            <a:ext cx="3780264" cy="3139321"/>
          </a:xfrm>
          <a:prstGeom prst="rect">
            <a:avLst/>
          </a:prstGeom>
          <a:solidFill>
            <a:schemeClr val="accent4">
              <a:lumMod val="40000"/>
              <a:lumOff val="60000"/>
              <a:alpha val="80000"/>
            </a:schemeClr>
          </a:solidFill>
        </p:spPr>
        <p:txBody>
          <a:bodyPr wrap="square">
            <a:spAutoFit/>
          </a:bodyPr>
          <a:lstStyle/>
          <a:p>
            <a:r>
              <a:rPr lang="nl-NL" dirty="0"/>
              <a:t>Een poosje later kwam David eraan. David was een knappe jongen met rood haar en mooie ogen. </a:t>
            </a:r>
          </a:p>
          <a:p>
            <a:r>
              <a:rPr lang="nl-NL" dirty="0"/>
              <a:t>Toen zei de Heer tegen Samuël: ‘David moet koning worden.’ </a:t>
            </a:r>
          </a:p>
          <a:p>
            <a:r>
              <a:rPr lang="nl-NL" dirty="0"/>
              <a:t>Dus pakte Samuël een flesje met olie en goot het over het hoofd van David. Dat betekende dat hij koning zou worden. </a:t>
            </a:r>
          </a:p>
          <a:p>
            <a:r>
              <a:rPr lang="nl-NL" dirty="0"/>
              <a:t>Zo kwam de geest van de Heer over David.</a:t>
            </a:r>
          </a:p>
        </p:txBody>
      </p:sp>
    </p:spTree>
    <p:extLst>
      <p:ext uri="{BB962C8B-B14F-4D97-AF65-F5344CB8AC3E}">
        <p14:creationId xmlns:p14="http://schemas.microsoft.com/office/powerpoint/2010/main" val="2159880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Afbeelding 6" descr="http://images.mid-day.com/2012/sep/unhappy-woman.jpg"/>
          <p:cNvPicPr/>
          <p:nvPr/>
        </p:nvPicPr>
        <p:blipFill rotWithShape="1">
          <a:blip r:embed="rId2">
            <a:extLst>
              <a:ext uri="{28A0092B-C50C-407E-A947-70E740481C1C}">
                <a14:useLocalDpi xmlns:a14="http://schemas.microsoft.com/office/drawing/2010/main" val="0"/>
              </a:ext>
            </a:extLst>
          </a:blip>
          <a:srcRect r="12200" b="22500"/>
          <a:stretch/>
        </p:blipFill>
        <p:spPr bwMode="auto">
          <a:xfrm>
            <a:off x="0" y="0"/>
            <a:ext cx="9144000" cy="6857999"/>
          </a:xfrm>
          <a:prstGeom prst="rect">
            <a:avLst/>
          </a:prstGeom>
          <a:noFill/>
          <a:ln>
            <a:noFill/>
          </a:ln>
          <a:extLst>
            <a:ext uri="{53640926-AAD7-44D8-BBD7-CCE9431645EC}">
              <a14:shadowObscured xmlns:a14="http://schemas.microsoft.com/office/drawing/2010/main"/>
            </a:ext>
          </a:extLst>
        </p:spPr>
      </p:pic>
      <p:sp>
        <p:nvSpPr>
          <p:cNvPr id="4" name="Tekstvak 3"/>
          <p:cNvSpPr txBox="1"/>
          <p:nvPr/>
        </p:nvSpPr>
        <p:spPr>
          <a:xfrm>
            <a:off x="6501161" y="4947711"/>
            <a:ext cx="2430965" cy="369332"/>
          </a:xfrm>
          <a:prstGeom prst="rect">
            <a:avLst/>
          </a:prstGeom>
          <a:solidFill>
            <a:schemeClr val="accent4">
              <a:lumMod val="40000"/>
              <a:lumOff val="60000"/>
              <a:alpha val="75000"/>
            </a:schemeClr>
          </a:solidFill>
        </p:spPr>
        <p:txBody>
          <a:bodyPr wrap="square" rtlCol="0">
            <a:spAutoFit/>
          </a:bodyPr>
          <a:lstStyle/>
          <a:p>
            <a:r>
              <a:rPr lang="en-US" b="1" dirty="0"/>
              <a:t>1 Petrus 3:3,4</a:t>
            </a:r>
          </a:p>
        </p:txBody>
      </p:sp>
      <p:sp>
        <p:nvSpPr>
          <p:cNvPr id="5" name="Rechthoek 4"/>
          <p:cNvSpPr/>
          <p:nvPr/>
        </p:nvSpPr>
        <p:spPr>
          <a:xfrm>
            <a:off x="3311911" y="5497553"/>
            <a:ext cx="5653669" cy="1200329"/>
          </a:xfrm>
          <a:prstGeom prst="rect">
            <a:avLst/>
          </a:prstGeom>
          <a:solidFill>
            <a:schemeClr val="accent4">
              <a:lumMod val="40000"/>
              <a:lumOff val="60000"/>
              <a:alpha val="80000"/>
            </a:schemeClr>
          </a:solidFill>
        </p:spPr>
        <p:txBody>
          <a:bodyPr wrap="square">
            <a:spAutoFit/>
          </a:bodyPr>
          <a:lstStyle/>
          <a:p>
            <a:r>
              <a:rPr lang="nl-NL" dirty="0"/>
              <a:t>Vrouwen, het is niet belangrijk of je een vlecht in je haar hebt </a:t>
            </a:r>
          </a:p>
          <a:p>
            <a:r>
              <a:rPr lang="nl-NL" dirty="0"/>
              <a:t>of dat je een mooie jurk aan hebt. </a:t>
            </a:r>
          </a:p>
          <a:p>
            <a:r>
              <a:rPr lang="nl-NL" dirty="0"/>
              <a:t>Ook een dure ketting of armband is niet belangrijk. </a:t>
            </a:r>
          </a:p>
        </p:txBody>
      </p:sp>
    </p:spTree>
    <p:extLst>
      <p:ext uri="{BB962C8B-B14F-4D97-AF65-F5344CB8AC3E}">
        <p14:creationId xmlns:p14="http://schemas.microsoft.com/office/powerpoint/2010/main" val="2821181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Afbeelding 5" descr="http://over.bnn.nl/data/thumb/abc_media_image/0/844/w440.84eab.jpg"/>
          <p:cNvPicPr/>
          <p:nvPr/>
        </p:nvPicPr>
        <p:blipFill rotWithShape="1">
          <a:blip r:embed="rId2">
            <a:extLst>
              <a:ext uri="{28A0092B-C50C-407E-A947-70E740481C1C}">
                <a14:useLocalDpi xmlns:a14="http://schemas.microsoft.com/office/drawing/2010/main" val="0"/>
              </a:ext>
            </a:extLst>
          </a:blip>
          <a:srcRect r="12371"/>
          <a:stretch/>
        </p:blipFill>
        <p:spPr bwMode="auto">
          <a:xfrm>
            <a:off x="0" y="0"/>
            <a:ext cx="9144000" cy="6858000"/>
          </a:xfrm>
          <a:prstGeom prst="rect">
            <a:avLst/>
          </a:prstGeom>
          <a:noFill/>
          <a:ln>
            <a:noFill/>
          </a:ln>
          <a:extLst>
            <a:ext uri="{53640926-AAD7-44D8-BBD7-CCE9431645EC}">
              <a14:shadowObscured xmlns:a14="http://schemas.microsoft.com/office/drawing/2010/main"/>
            </a:ext>
          </a:extLst>
        </p:spPr>
      </p:pic>
      <p:sp>
        <p:nvSpPr>
          <p:cNvPr id="4" name="Tekstvak 3"/>
          <p:cNvSpPr txBox="1"/>
          <p:nvPr/>
        </p:nvSpPr>
        <p:spPr>
          <a:xfrm>
            <a:off x="6501161" y="4947711"/>
            <a:ext cx="2430965" cy="369332"/>
          </a:xfrm>
          <a:prstGeom prst="rect">
            <a:avLst/>
          </a:prstGeom>
          <a:solidFill>
            <a:schemeClr val="accent4">
              <a:lumMod val="40000"/>
              <a:lumOff val="60000"/>
              <a:alpha val="75000"/>
            </a:schemeClr>
          </a:solidFill>
        </p:spPr>
        <p:txBody>
          <a:bodyPr wrap="square" rtlCol="0">
            <a:spAutoFit/>
          </a:bodyPr>
          <a:lstStyle/>
          <a:p>
            <a:r>
              <a:rPr lang="en-US" b="1" dirty="0"/>
              <a:t>1 Petrus 3:3,4</a:t>
            </a:r>
          </a:p>
        </p:txBody>
      </p:sp>
      <p:sp>
        <p:nvSpPr>
          <p:cNvPr id="5" name="Rechthoek 4"/>
          <p:cNvSpPr/>
          <p:nvPr/>
        </p:nvSpPr>
        <p:spPr>
          <a:xfrm>
            <a:off x="3311911" y="5497553"/>
            <a:ext cx="5653669" cy="923330"/>
          </a:xfrm>
          <a:prstGeom prst="rect">
            <a:avLst/>
          </a:prstGeom>
          <a:solidFill>
            <a:schemeClr val="accent4">
              <a:lumMod val="40000"/>
              <a:lumOff val="60000"/>
              <a:alpha val="80000"/>
            </a:schemeClr>
          </a:solidFill>
        </p:spPr>
        <p:txBody>
          <a:bodyPr wrap="square">
            <a:spAutoFit/>
          </a:bodyPr>
          <a:lstStyle/>
          <a:p>
            <a:r>
              <a:rPr lang="nl-NL" dirty="0"/>
              <a:t>Het gaat erom hoe je van binnen bent. </a:t>
            </a:r>
          </a:p>
          <a:p>
            <a:r>
              <a:rPr lang="nl-NL" dirty="0"/>
              <a:t>Dat vindt God belangrijk. </a:t>
            </a:r>
          </a:p>
          <a:p>
            <a:r>
              <a:rPr lang="nl-NL" dirty="0"/>
              <a:t>Als je vriendelijk bent en tevreden, dan ben je prachtig! </a:t>
            </a:r>
          </a:p>
        </p:txBody>
      </p:sp>
    </p:spTree>
    <p:extLst>
      <p:ext uri="{BB962C8B-B14F-4D97-AF65-F5344CB8AC3E}">
        <p14:creationId xmlns:p14="http://schemas.microsoft.com/office/powerpoint/2010/main" val="1740935509"/>
      </p:ext>
    </p:extLst>
  </p:cSld>
  <p:clrMapOvr>
    <a:masterClrMapping/>
  </p:clrMapOvr>
</p:sld>
</file>

<file path=ppt/theme/theme1.xml><?xml version="1.0" encoding="utf-8"?>
<a:theme xmlns:a="http://schemas.openxmlformats.org/drawingml/2006/main" name="Kantoorthema">
  <a:themeElements>
    <a:clrScheme name="Kantoorth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173</TotalTime>
  <Words>323</Words>
  <Application>Microsoft Office PowerPoint</Application>
  <PresentationFormat>Diavoorstelling (4:3)</PresentationFormat>
  <Paragraphs>26</Paragraphs>
  <Slides>6</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6</vt:i4>
      </vt:variant>
    </vt:vector>
  </HeadingPairs>
  <TitlesOfParts>
    <vt:vector size="10" baseType="lpstr">
      <vt:lpstr>Arial</vt:lpstr>
      <vt:lpstr>Calibri</vt:lpstr>
      <vt:lpstr>Calibri Light</vt:lpstr>
      <vt:lpstr>Kantoorthema</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José Korsaan</dc:creator>
  <cp:lastModifiedBy>Ingrid Plantinga</cp:lastModifiedBy>
  <cp:revision>21</cp:revision>
  <dcterms:created xsi:type="dcterms:W3CDTF">2016-06-06T14:17:14Z</dcterms:created>
  <dcterms:modified xsi:type="dcterms:W3CDTF">2016-06-16T08:41:44Z</dcterms:modified>
</cp:coreProperties>
</file>