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callingintothesilence.files.wordpress.com/2012/07/desert-tree-phot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282781" y="3787985"/>
            <a:ext cx="3549305" cy="1015663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Koningen</a:t>
            </a:r>
            <a:r>
              <a:rPr lang="en-US" b="1" dirty="0"/>
              <a:t> 19: 2-8</a:t>
            </a:r>
            <a:endParaRPr lang="nl-NL" dirty="0"/>
          </a:p>
          <a:p>
            <a:r>
              <a:rPr lang="en-US" sz="1400" i="1" dirty="0" err="1"/>
              <a:t>Koning</a:t>
            </a:r>
            <a:r>
              <a:rPr lang="en-US" sz="1400" i="1" dirty="0"/>
              <a:t> </a:t>
            </a:r>
            <a:r>
              <a:rPr lang="en-US" sz="1400" i="1" dirty="0" err="1"/>
              <a:t>Achab</a:t>
            </a:r>
            <a:r>
              <a:rPr lang="en-US" sz="1400" i="1" dirty="0"/>
              <a:t> </a:t>
            </a:r>
            <a:r>
              <a:rPr lang="en-US" sz="1400" i="1" dirty="0" err="1"/>
              <a:t>vertelt</a:t>
            </a:r>
            <a:r>
              <a:rPr lang="en-US" sz="1400" i="1" dirty="0"/>
              <a:t> </a:t>
            </a:r>
            <a:r>
              <a:rPr lang="en-US" sz="1400" i="1" dirty="0" err="1"/>
              <a:t>aan</a:t>
            </a:r>
            <a:r>
              <a:rPr lang="en-US" sz="1400" i="1" dirty="0"/>
              <a:t> </a:t>
            </a:r>
            <a:r>
              <a:rPr lang="en-US" sz="1400" i="1" dirty="0" err="1"/>
              <a:t>zijn</a:t>
            </a:r>
            <a:r>
              <a:rPr lang="en-US" sz="1400" i="1" dirty="0"/>
              <a:t> vrouw </a:t>
            </a:r>
            <a:r>
              <a:rPr lang="en-US" sz="1400" i="1" dirty="0" err="1"/>
              <a:t>Izebel</a:t>
            </a:r>
            <a:r>
              <a:rPr lang="en-US" sz="1400" i="1" dirty="0"/>
              <a:t>: ‘</a:t>
            </a:r>
          </a:p>
          <a:p>
            <a:r>
              <a:rPr lang="en-US" sz="1400" i="1" dirty="0"/>
              <a:t>Elia </a:t>
            </a:r>
            <a:r>
              <a:rPr lang="en-US" sz="1400" i="1" dirty="0" err="1"/>
              <a:t>heeft</a:t>
            </a:r>
            <a:r>
              <a:rPr lang="en-US" sz="1400" i="1" dirty="0"/>
              <a:t> de </a:t>
            </a:r>
            <a:r>
              <a:rPr lang="en-US" sz="1400" i="1" dirty="0" err="1"/>
              <a:t>profeten</a:t>
            </a:r>
            <a:r>
              <a:rPr lang="en-US" sz="1400" i="1" dirty="0"/>
              <a:t> van </a:t>
            </a:r>
            <a:r>
              <a:rPr lang="en-US" sz="1400" i="1" dirty="0" err="1"/>
              <a:t>afgod</a:t>
            </a:r>
            <a:r>
              <a:rPr lang="en-US" sz="1400" i="1" dirty="0"/>
              <a:t> </a:t>
            </a:r>
            <a:r>
              <a:rPr lang="en-US" sz="1400" i="1" dirty="0" err="1"/>
              <a:t>Baäl</a:t>
            </a:r>
            <a:r>
              <a:rPr lang="en-US" sz="1400" i="1" dirty="0"/>
              <a:t> </a:t>
            </a:r>
            <a:r>
              <a:rPr lang="en-US" sz="1400" i="1" dirty="0" err="1"/>
              <a:t>gedood</a:t>
            </a:r>
            <a:r>
              <a:rPr lang="en-US" sz="1400" i="1" dirty="0"/>
              <a:t>. </a:t>
            </a:r>
          </a:p>
          <a:p>
            <a:r>
              <a:rPr lang="en-US" sz="1400" i="1" dirty="0" err="1"/>
              <a:t>Izebel</a:t>
            </a:r>
            <a:r>
              <a:rPr lang="en-US" sz="1400" i="1" dirty="0"/>
              <a:t> is </a:t>
            </a:r>
            <a:r>
              <a:rPr lang="en-US" sz="1400" i="1" dirty="0" err="1"/>
              <a:t>daarom</a:t>
            </a:r>
            <a:r>
              <a:rPr lang="en-US" sz="1400" i="1" dirty="0"/>
              <a:t> heel boos op Elia. </a:t>
            </a:r>
            <a:endParaRPr lang="nl-NL" sz="1400" dirty="0"/>
          </a:p>
        </p:txBody>
      </p:sp>
      <p:sp>
        <p:nvSpPr>
          <p:cNvPr id="5" name="Rechthoek 4"/>
          <p:cNvSpPr/>
          <p:nvPr/>
        </p:nvSpPr>
        <p:spPr>
          <a:xfrm>
            <a:off x="278779" y="4939992"/>
            <a:ext cx="6624941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Izebel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Elia: ‘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morgen </a:t>
            </a:r>
            <a:r>
              <a:rPr lang="en-US" dirty="0" err="1"/>
              <a:t>dood</a:t>
            </a:r>
            <a:r>
              <a:rPr lang="en-US" dirty="0"/>
              <a:t> bent!’  </a:t>
            </a:r>
            <a:endParaRPr lang="nl-NL" dirty="0"/>
          </a:p>
          <a:p>
            <a:r>
              <a:rPr lang="en-US" dirty="0" err="1"/>
              <a:t>Toen</a:t>
            </a:r>
            <a:r>
              <a:rPr lang="en-US" dirty="0"/>
              <a:t> Elia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hoorde</a:t>
            </a:r>
            <a:r>
              <a:rPr lang="en-US" dirty="0"/>
              <a:t>, </a:t>
            </a:r>
            <a:r>
              <a:rPr lang="en-US" dirty="0" err="1"/>
              <a:t>werd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bang.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vluchtte</a:t>
            </a:r>
            <a:r>
              <a:rPr lang="en-US" dirty="0"/>
              <a:t>, </a:t>
            </a:r>
            <a:r>
              <a:rPr lang="en-US" dirty="0" err="1"/>
              <a:t>samen</a:t>
            </a:r>
            <a:r>
              <a:rPr lang="en-US" dirty="0"/>
              <a:t> met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knecht</a:t>
            </a:r>
            <a:r>
              <a:rPr lang="en-US" dirty="0"/>
              <a:t>. </a:t>
            </a:r>
          </a:p>
          <a:p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in het </a:t>
            </a:r>
            <a:r>
              <a:rPr lang="en-US" dirty="0" err="1"/>
              <a:t>dorp</a:t>
            </a:r>
            <a:r>
              <a:rPr lang="en-US" dirty="0"/>
              <a:t> </a:t>
            </a:r>
            <a:r>
              <a:rPr lang="en-US" dirty="0" err="1"/>
              <a:t>Berseba</a:t>
            </a:r>
            <a:r>
              <a:rPr lang="en-US" dirty="0"/>
              <a:t> </a:t>
            </a:r>
            <a:r>
              <a:rPr lang="en-US" dirty="0" err="1"/>
              <a:t>kwamen</a:t>
            </a:r>
            <a:r>
              <a:rPr lang="en-US" dirty="0"/>
              <a:t> </a:t>
            </a:r>
            <a:r>
              <a:rPr lang="en-US" dirty="0" err="1"/>
              <a:t>liet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z’n</a:t>
            </a:r>
            <a:r>
              <a:rPr lang="en-US" dirty="0"/>
              <a:t> </a:t>
            </a:r>
            <a:r>
              <a:rPr lang="en-US" dirty="0" err="1"/>
              <a:t>knecht</a:t>
            </a:r>
            <a:r>
              <a:rPr lang="en-US" dirty="0"/>
              <a:t> </a:t>
            </a:r>
            <a:r>
              <a:rPr lang="en-US" dirty="0" err="1"/>
              <a:t>achter</a:t>
            </a:r>
            <a:r>
              <a:rPr lang="en-US" dirty="0"/>
              <a:t>. Elia </a:t>
            </a:r>
            <a:r>
              <a:rPr lang="en-US" dirty="0" err="1"/>
              <a:t>liep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verder</a:t>
            </a:r>
            <a:r>
              <a:rPr lang="en-US" dirty="0"/>
              <a:t>. </a:t>
            </a:r>
          </a:p>
          <a:p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hete</a:t>
            </a:r>
            <a:r>
              <a:rPr lang="en-US" dirty="0"/>
              <a:t> </a:t>
            </a:r>
            <a:r>
              <a:rPr lang="en-US" dirty="0" err="1"/>
              <a:t>woestijn</a:t>
            </a:r>
            <a:r>
              <a:rPr lang="en-US" dirty="0"/>
              <a:t>,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maar </a:t>
            </a:r>
            <a:r>
              <a:rPr lang="en-US" dirty="0" err="1"/>
              <a:t>zand</a:t>
            </a:r>
            <a:r>
              <a:rPr lang="en-US" dirty="0"/>
              <a:t> is.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02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callingintothesilence.files.wordpress.com/2012/07/desert-tree-phot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05084" y="4557419"/>
            <a:ext cx="195778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Koningen</a:t>
            </a:r>
            <a:r>
              <a:rPr lang="en-US" b="1" dirty="0"/>
              <a:t> 19: 2-8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67628" y="5107261"/>
            <a:ext cx="5921299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/>
              <a:t>Toen Elia de hele dag gelopen had, was hij moe. Hij ging onder een struik zitten. Elia wilde niet meer verder leven. </a:t>
            </a:r>
            <a:endParaRPr lang="nl-NL"/>
          </a:p>
          <a:p>
            <a:r>
              <a:rPr lang="en-US"/>
              <a:t>Hij ging bidden en zei tegen God: Laat mij maar doodgaan Heer. Ik wil niet meer verder leven. </a:t>
            </a:r>
            <a:endParaRPr lang="nl-NL"/>
          </a:p>
          <a:p>
            <a:r>
              <a:rPr lang="en-US"/>
              <a:t>En terwijl hij aan het bidden was, viel hij in slaap.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29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ol.jw.org/de/wol/mp/r10/lp-x/w14/2014/9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299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293289" y="431468"/>
            <a:ext cx="195778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Koningen</a:t>
            </a:r>
            <a:r>
              <a:rPr lang="en-US" b="1" dirty="0"/>
              <a:t> 19: 2-8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278137" y="925552"/>
            <a:ext cx="4984594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Maar </a:t>
            </a:r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kwam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Elia.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raakte</a:t>
            </a:r>
            <a:r>
              <a:rPr lang="en-US" dirty="0"/>
              <a:t> Elia </a:t>
            </a:r>
            <a:r>
              <a:rPr lang="en-US" dirty="0" err="1"/>
              <a:t>aan</a:t>
            </a:r>
            <a:r>
              <a:rPr lang="en-US" dirty="0"/>
              <a:t>. </a:t>
            </a:r>
          </a:p>
          <a:p>
            <a:r>
              <a:rPr lang="en-US" dirty="0"/>
              <a:t>‘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eet</a:t>
            </a:r>
            <a:r>
              <a:rPr lang="en-US" dirty="0"/>
              <a:t> wat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sta</a:t>
            </a:r>
            <a:r>
              <a:rPr lang="en-US" dirty="0"/>
              <a:t> op’, </a:t>
            </a:r>
            <a:r>
              <a:rPr lang="en-US" dirty="0" err="1"/>
              <a:t>zei</a:t>
            </a:r>
            <a:r>
              <a:rPr lang="en-US" dirty="0"/>
              <a:t> de </a:t>
            </a:r>
            <a:r>
              <a:rPr lang="en-US" dirty="0" err="1"/>
              <a:t>engel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Elia </a:t>
            </a:r>
            <a:r>
              <a:rPr lang="en-US" dirty="0" err="1"/>
              <a:t>werd</a:t>
            </a:r>
            <a:r>
              <a:rPr lang="en-US" dirty="0"/>
              <a:t> </a:t>
            </a:r>
            <a:r>
              <a:rPr lang="en-US" dirty="0" err="1"/>
              <a:t>wakker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keek</a:t>
            </a:r>
            <a:r>
              <a:rPr lang="en-US" dirty="0"/>
              <a:t> om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heen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zag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vers</a:t>
            </a:r>
            <a:r>
              <a:rPr lang="en-US" dirty="0"/>
              <a:t> </a:t>
            </a:r>
            <a:r>
              <a:rPr lang="en-US" dirty="0" err="1"/>
              <a:t>broodje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</a:t>
            </a:r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kruik</a:t>
            </a:r>
            <a:r>
              <a:rPr lang="en-US" dirty="0"/>
              <a:t> met water.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at het op, het </a:t>
            </a:r>
            <a:r>
              <a:rPr lang="en-US" dirty="0" err="1"/>
              <a:t>smaakte</a:t>
            </a:r>
            <a:r>
              <a:rPr lang="en-US" dirty="0"/>
              <a:t> </a:t>
            </a:r>
            <a:r>
              <a:rPr lang="en-US" dirty="0" err="1"/>
              <a:t>heerlijk</a:t>
            </a:r>
            <a:r>
              <a:rPr lang="en-US" dirty="0"/>
              <a:t>! </a:t>
            </a:r>
            <a:endParaRPr lang="nl-NL" dirty="0"/>
          </a:p>
          <a:p>
            <a:r>
              <a:rPr lang="en-US" dirty="0"/>
              <a:t>Maar Elia was nog steeds </a:t>
            </a:r>
            <a:r>
              <a:rPr lang="en-US" dirty="0" err="1"/>
              <a:t>moe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216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ol.jw.org/de/wol/mp/r10/lp-x/w14/2014/9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14299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650128" y="386863"/>
            <a:ext cx="195778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Koningen</a:t>
            </a:r>
            <a:r>
              <a:rPr lang="en-US" b="1" dirty="0"/>
              <a:t> 19: 2-8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657279" y="970157"/>
            <a:ext cx="4638906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kwam</a:t>
            </a:r>
            <a:r>
              <a:rPr lang="en-US" dirty="0"/>
              <a:t> de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raakte</a:t>
            </a:r>
            <a:r>
              <a:rPr lang="en-US" dirty="0"/>
              <a:t> hem nog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</a:t>
            </a:r>
          </a:p>
          <a:p>
            <a:r>
              <a:rPr lang="en-US" dirty="0"/>
              <a:t>‘</a:t>
            </a:r>
            <a:r>
              <a:rPr lang="en-US" dirty="0" err="1"/>
              <a:t>Eet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drink nog wat, Elia.’ </a:t>
            </a:r>
          </a:p>
          <a:p>
            <a:r>
              <a:rPr lang="en-US" dirty="0"/>
              <a:t>Dan </a:t>
            </a:r>
            <a:r>
              <a:rPr lang="en-US" dirty="0" err="1"/>
              <a:t>krijg</a:t>
            </a:r>
            <a:r>
              <a:rPr lang="en-US" dirty="0"/>
              <a:t> je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kracht</a:t>
            </a:r>
            <a:r>
              <a:rPr lang="en-US" dirty="0"/>
              <a:t> om </a:t>
            </a:r>
            <a:r>
              <a:rPr lang="en-US" dirty="0" err="1"/>
              <a:t>verder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lopen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Dat</a:t>
            </a:r>
            <a:r>
              <a:rPr lang="en-US" dirty="0"/>
              <a:t> deed Elia.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zo </a:t>
            </a:r>
            <a:r>
              <a:rPr lang="en-US" dirty="0" err="1"/>
              <a:t>sterk</a:t>
            </a:r>
            <a:r>
              <a:rPr lang="en-US" dirty="0"/>
              <a:t> van het </a:t>
            </a:r>
            <a:r>
              <a:rPr lang="en-US" dirty="0" err="1"/>
              <a:t>eten</a:t>
            </a:r>
            <a:r>
              <a:rPr lang="en-US" dirty="0"/>
              <a:t>, </a:t>
            </a:r>
          </a:p>
          <a:p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40 </a:t>
            </a:r>
            <a:r>
              <a:rPr lang="en-US" dirty="0" err="1"/>
              <a:t>dagen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 had.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liep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berg </a:t>
            </a:r>
            <a:r>
              <a:rPr lang="en-US" dirty="0" err="1"/>
              <a:t>Horeb</a:t>
            </a:r>
            <a:r>
              <a:rPr lang="en-US" dirty="0"/>
              <a:t>. </a:t>
            </a:r>
          </a:p>
          <a:p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slapen</a:t>
            </a:r>
            <a:r>
              <a:rPr lang="en-US" dirty="0"/>
              <a:t>. In </a:t>
            </a:r>
            <a:r>
              <a:rPr lang="en-US" dirty="0" err="1"/>
              <a:t>een</a:t>
            </a:r>
            <a:r>
              <a:rPr lang="en-US" dirty="0"/>
              <a:t> grot.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41749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308</Words>
  <Application>Microsoft Office PowerPoint</Application>
  <PresentationFormat>Diavoorstelling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19</cp:revision>
  <dcterms:created xsi:type="dcterms:W3CDTF">2016-06-06T14:17:14Z</dcterms:created>
  <dcterms:modified xsi:type="dcterms:W3CDTF">2016-11-22T15:04:32Z</dcterms:modified>
</cp:coreProperties>
</file>