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2FCD-82D1-409F-B112-BBD1D6B330D4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8C08-CB55-4E27-B2FF-A6D07A819B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0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6CA0-58C9-4F35-8C6A-AB761DAD99F3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90540-BBCE-421F-B162-4022851E19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42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112B-1CFB-43F1-A402-0349F6C784CF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991EE-8C8F-4BA6-B76A-5032257F9C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40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0DD01-F05B-4A9F-AC77-46110A0BAD4D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4ECD0-2587-4537-A285-FB648652AA0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45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36EA-164E-4270-B82D-E8AA5016D33D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0F308-560F-4FD0-B5C1-32712A89059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724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18712-3FC1-4EFE-A31B-0E3C36876761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5F52-2FE7-4348-A5F8-640A2CA913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89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DA19-1EFA-48B4-8A43-C02147D97761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80CE-8688-4791-B912-9C0292DFAC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55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7682-BBC7-4B60-ADEC-3F7F99349EEE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EA48-7F16-4DB1-9FA6-91A6B87077E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66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537B3-B7C5-422E-BF5F-92EC906D4435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EE1BF-84AA-49FF-9F03-1A0A3B0036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42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9664-FEE1-472A-A264-085B6227FE82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2ACF5-2B93-434A-92C5-2C1CC3D420D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74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B2563-2DB8-4952-AF17-30F3D6584393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B3DB8-5CFD-442C-81D1-F782F81F6E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097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E424E3-B46A-454F-A918-3F293CFC6D9F}" type="datetimeFigureOut">
              <a:rPr lang="nl-NL"/>
              <a:pPr>
                <a:defRPr/>
              </a:pPr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BB00CB-D014-48CF-BAC2-F5A4B01DB1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Afbeeldingsresultaten voor God ke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2" r="7181"/>
          <a:stretch>
            <a:fillRect/>
          </a:stretch>
        </p:blipFill>
        <p:spPr bwMode="auto">
          <a:xfrm>
            <a:off x="0" y="0"/>
            <a:ext cx="9144000" cy="693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1736725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Exodus 20:8 - 11</a:t>
            </a:r>
          </a:p>
        </p:txBody>
      </p:sp>
      <p:sp>
        <p:nvSpPr>
          <p:cNvPr id="5" name="Rechthoek 4"/>
          <p:cNvSpPr/>
          <p:nvPr/>
        </p:nvSpPr>
        <p:spPr>
          <a:xfrm>
            <a:off x="4149090" y="334963"/>
            <a:ext cx="4794885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dirty="0"/>
              <a:t>Vier de rustdag, want dat is een bijzondere dag. </a:t>
            </a:r>
          </a:p>
          <a:p>
            <a:pPr>
              <a:defRPr/>
            </a:pPr>
            <a:r>
              <a:rPr lang="nl-NL" dirty="0"/>
              <a:t>Zes dagen mogen jullie werken </a:t>
            </a:r>
          </a:p>
          <a:p>
            <a:pPr>
              <a:defRPr/>
            </a:pPr>
            <a:r>
              <a:rPr lang="nl-NL" dirty="0"/>
              <a:t>en bezig zijn met alles wat je moet doen. </a:t>
            </a:r>
          </a:p>
          <a:p>
            <a:pPr>
              <a:defRPr/>
            </a:pPr>
            <a:r>
              <a:rPr lang="nl-NL" dirty="0"/>
              <a:t>Maar de zevende dag is voor Mij. </a:t>
            </a:r>
          </a:p>
          <a:p>
            <a:pPr>
              <a:defRPr/>
            </a:pPr>
            <a:r>
              <a:rPr lang="nl-NL" dirty="0"/>
              <a:t>Dan mag niemand werken.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Afbeeldingsresultaten voor Aar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34"/>
          <a:stretch>
            <a:fillRect/>
          </a:stretch>
        </p:blipFill>
        <p:spPr bwMode="auto">
          <a:xfrm>
            <a:off x="0" y="0"/>
            <a:ext cx="9194800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04813" y="354013"/>
            <a:ext cx="1736725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Exodus 20:8 - 11</a:t>
            </a:r>
          </a:p>
        </p:txBody>
      </p:sp>
      <p:sp>
        <p:nvSpPr>
          <p:cNvPr id="5" name="Rechthoek 4"/>
          <p:cNvSpPr/>
          <p:nvPr/>
        </p:nvSpPr>
        <p:spPr>
          <a:xfrm>
            <a:off x="4394200" y="301625"/>
            <a:ext cx="4383088" cy="147796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Ik heb in zes dagen de hemel en de aarde gemaakt, en de zee met alles wat daar leeft. Maar ik rustte uit op de zevende dag. </a:t>
            </a:r>
          </a:p>
          <a:p>
            <a:pPr>
              <a:defRPr/>
            </a:pPr>
            <a:r>
              <a:rPr lang="nl-NL" dirty="0"/>
              <a:t>Daarom heb ik de zevende dag gezegend. </a:t>
            </a:r>
          </a:p>
          <a:p>
            <a:pPr>
              <a:defRPr/>
            </a:pPr>
            <a:r>
              <a:rPr lang="nl-NL" dirty="0"/>
              <a:t>Ik heb er een bijzondere dag van gemaakt.</a:t>
            </a:r>
          </a:p>
        </p:txBody>
      </p:sp>
      <p:pic>
        <p:nvPicPr>
          <p:cNvPr id="3077" name="Afbeelding 5" descr="Afbeeldingsresultaten voor creation 6 day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97" b="43648"/>
          <a:stretch>
            <a:fillRect/>
          </a:stretch>
        </p:blipFill>
        <p:spPr bwMode="auto">
          <a:xfrm>
            <a:off x="0" y="3033713"/>
            <a:ext cx="9221788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http://media.freebibleimages.org/stories/FB_Jesus_Alive/overview_images/001-jesus-alive.jpg?14413628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97763" y="4302125"/>
            <a:ext cx="13604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24:1-8</a:t>
            </a:r>
          </a:p>
        </p:txBody>
      </p:sp>
      <p:sp>
        <p:nvSpPr>
          <p:cNvPr id="5" name="Rechthoek 4"/>
          <p:cNvSpPr/>
          <p:nvPr/>
        </p:nvSpPr>
        <p:spPr>
          <a:xfrm>
            <a:off x="4505325" y="4906963"/>
            <a:ext cx="4383088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Op zondagochtend gingen een paar vrouwen heel vroeg naar het graf. Ze hadden speciale zalf bij zich. </a:t>
            </a:r>
          </a:p>
          <a:p>
            <a:pPr>
              <a:defRPr/>
            </a:pPr>
            <a:r>
              <a:rPr lang="nl-NL" dirty="0"/>
              <a:t>Maar toen ze bij het graf kwamen, zagen ze dat de steen voor het graf weggerold was. </a:t>
            </a:r>
          </a:p>
        </p:txBody>
      </p:sp>
      <p:sp>
        <p:nvSpPr>
          <p:cNvPr id="4101" name="Rechthoek 6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 </a:t>
            </a:r>
          </a:p>
        </p:txBody>
      </p:sp>
      <p:sp>
        <p:nvSpPr>
          <p:cNvPr id="4102" name="Rechthoek 9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  <p:sp>
        <p:nvSpPr>
          <p:cNvPr id="4103" name="Rechthoek 10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fbeeldingsresultaten voor Het graf is le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79" r="13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97763" y="4302125"/>
            <a:ext cx="13604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24:1-8</a:t>
            </a:r>
          </a:p>
        </p:txBody>
      </p:sp>
      <p:sp>
        <p:nvSpPr>
          <p:cNvPr id="5" name="Rechthoek 4"/>
          <p:cNvSpPr/>
          <p:nvPr/>
        </p:nvSpPr>
        <p:spPr>
          <a:xfrm>
            <a:off x="4237038" y="4906963"/>
            <a:ext cx="4651375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Ze gingen naar binnen. 	</a:t>
            </a:r>
          </a:p>
          <a:p>
            <a:pPr>
              <a:defRPr/>
            </a:pPr>
            <a:r>
              <a:rPr lang="nl-NL" dirty="0"/>
              <a:t>Maar het dode lichaam van de Heer Jezus lag er niet. </a:t>
            </a:r>
          </a:p>
          <a:p>
            <a:pPr>
              <a:defRPr/>
            </a:pPr>
            <a:r>
              <a:rPr lang="nl-NL" dirty="0"/>
              <a:t>De vrouwen schrokken vreselijk</a:t>
            </a:r>
          </a:p>
        </p:txBody>
      </p:sp>
      <p:sp>
        <p:nvSpPr>
          <p:cNvPr id="5125" name="Rechthoek 6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 </a:t>
            </a:r>
          </a:p>
        </p:txBody>
      </p:sp>
      <p:sp>
        <p:nvSpPr>
          <p:cNvPr id="5126" name="Rechthoek 9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  <p:sp>
        <p:nvSpPr>
          <p:cNvPr id="5127" name="Rechthoek 10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beeldingsresultaten voor women grave 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" r="81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97763" y="4302125"/>
            <a:ext cx="13604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24:1-8</a:t>
            </a:r>
          </a:p>
        </p:txBody>
      </p:sp>
      <p:sp>
        <p:nvSpPr>
          <p:cNvPr id="5" name="Rechthoek 4"/>
          <p:cNvSpPr/>
          <p:nvPr/>
        </p:nvSpPr>
        <p:spPr>
          <a:xfrm>
            <a:off x="1962150" y="4906963"/>
            <a:ext cx="6926263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Plotseling stonden er twee engelen bij hen, in stralende kleren.</a:t>
            </a:r>
          </a:p>
          <a:p>
            <a:pPr>
              <a:defRPr/>
            </a:pPr>
            <a:r>
              <a:rPr lang="nl-NL" dirty="0"/>
              <a:t>De vrouwen waren zo bang, dat ze niet naar hen durfden te kijken.</a:t>
            </a:r>
          </a:p>
          <a:p>
            <a:pPr>
              <a:defRPr/>
            </a:pPr>
            <a:r>
              <a:rPr lang="nl-NL" dirty="0"/>
              <a:t>De engelen zeiden: ‘Waarom zoeken jullie een levende man in een graf? </a:t>
            </a:r>
          </a:p>
          <a:p>
            <a:pPr>
              <a:defRPr/>
            </a:pPr>
            <a:r>
              <a:rPr lang="nl-NL" dirty="0"/>
              <a:t>Jezus is hier niet. Hij is opgestaan uit de dood. </a:t>
            </a:r>
          </a:p>
        </p:txBody>
      </p:sp>
      <p:sp>
        <p:nvSpPr>
          <p:cNvPr id="6149" name="Rechthoek 6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 </a:t>
            </a:r>
          </a:p>
        </p:txBody>
      </p:sp>
      <p:sp>
        <p:nvSpPr>
          <p:cNvPr id="6150" name="Rechthoek 9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  <p:sp>
        <p:nvSpPr>
          <p:cNvPr id="6151" name="Rechthoek 10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fbeeldingsresultaten voor women grave 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" r="818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97763" y="4302125"/>
            <a:ext cx="13604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24:1-8</a:t>
            </a:r>
          </a:p>
        </p:txBody>
      </p:sp>
      <p:sp>
        <p:nvSpPr>
          <p:cNvPr id="5" name="Rechthoek 4"/>
          <p:cNvSpPr/>
          <p:nvPr/>
        </p:nvSpPr>
        <p:spPr>
          <a:xfrm>
            <a:off x="3768725" y="4906963"/>
            <a:ext cx="5119688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Weten jullie nog wat hij in Galilea gezegd heeft? </a:t>
            </a:r>
          </a:p>
          <a:p>
            <a:pPr>
              <a:defRPr/>
            </a:pPr>
            <a:r>
              <a:rPr lang="nl-NL" dirty="0"/>
              <a:t>Hij zei: ‘Ik, de Mensenzoon, zal door slechte mensen gevangengenomen worden. </a:t>
            </a:r>
          </a:p>
          <a:p>
            <a:pPr>
              <a:defRPr/>
            </a:pPr>
            <a:r>
              <a:rPr lang="nl-NL" dirty="0"/>
              <a:t>Ze zullen mij aan het kruis laten sterven. </a:t>
            </a:r>
          </a:p>
        </p:txBody>
      </p:sp>
      <p:sp>
        <p:nvSpPr>
          <p:cNvPr id="7173" name="Rechthoek 6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 </a:t>
            </a:r>
          </a:p>
        </p:txBody>
      </p:sp>
      <p:sp>
        <p:nvSpPr>
          <p:cNvPr id="7174" name="Rechthoek 9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  <p:sp>
        <p:nvSpPr>
          <p:cNvPr id="7175" name="Rechthoek 10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media.freebibleimages.org/stories/FB_Jesus_Alive/overview_images/017-jesus-alive.jpg?14413628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497763" y="4302125"/>
            <a:ext cx="1360487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24:1-8</a:t>
            </a:r>
          </a:p>
        </p:txBody>
      </p:sp>
      <p:sp>
        <p:nvSpPr>
          <p:cNvPr id="5" name="Rechthoek 4"/>
          <p:cNvSpPr/>
          <p:nvPr/>
        </p:nvSpPr>
        <p:spPr>
          <a:xfrm>
            <a:off x="3937000" y="4906963"/>
            <a:ext cx="4951413" cy="9239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Maar drie dagen later zal ik opstaan uit de dood.’’</a:t>
            </a:r>
          </a:p>
          <a:p>
            <a:pPr>
              <a:defRPr/>
            </a:pPr>
            <a:r>
              <a:rPr lang="nl-NL" dirty="0"/>
              <a:t>Toen herinnerden de vrouwen zich de woorden van Jezus.</a:t>
            </a:r>
          </a:p>
        </p:txBody>
      </p:sp>
      <p:sp>
        <p:nvSpPr>
          <p:cNvPr id="8197" name="Rechthoek 6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 </a:t>
            </a:r>
          </a:p>
        </p:txBody>
      </p:sp>
      <p:sp>
        <p:nvSpPr>
          <p:cNvPr id="8198" name="Rechthoek 9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  <p:sp>
        <p:nvSpPr>
          <p:cNvPr id="8199" name="Rechthoek 10"/>
          <p:cNvSpPr>
            <a:spLocks noChangeArrowheads="1"/>
          </p:cNvSpPr>
          <p:nvPr/>
        </p:nvSpPr>
        <p:spPr bwMode="auto">
          <a:xfrm>
            <a:off x="4452938" y="3244850"/>
            <a:ext cx="23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l-NL" altLang="nl-NL"/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</TotalTime>
  <Words>262</Words>
  <Application>Microsoft Office PowerPoint</Application>
  <PresentationFormat>Diavoorstelling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30</cp:revision>
  <dcterms:created xsi:type="dcterms:W3CDTF">2016-06-06T14:17:14Z</dcterms:created>
  <dcterms:modified xsi:type="dcterms:W3CDTF">2017-09-14T11:04:08Z</dcterms:modified>
</cp:coreProperties>
</file>