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4" d="100"/>
          <a:sy n="84" d="100"/>
        </p:scale>
        <p:origin x="102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nl-NL"/>
              <a:t>Klik om de stijl te bewerken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992D9B55-A319-4DED-A9B5-92DC4EF5215E}" type="datetimeFigureOut">
              <a:rPr lang="nl-NL" smtClean="0"/>
              <a:t>22-11-2016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03F20F0-0AF3-4AFF-845C-FD4492A7D610}" type="slidenum">
              <a:rPr lang="nl-NL" smtClean="0"/>
              <a:t>‹nr.›</a:t>
            </a:fld>
            <a:endParaRPr lang="nl-NL"/>
          </a:p>
        </p:txBody>
      </p:sp>
    </p:spTree>
    <p:extLst>
      <p:ext uri="{BB962C8B-B14F-4D97-AF65-F5344CB8AC3E}">
        <p14:creationId xmlns:p14="http://schemas.microsoft.com/office/powerpoint/2010/main" val="2569175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92D9B55-A319-4DED-A9B5-92DC4EF5215E}" type="datetimeFigureOut">
              <a:rPr lang="nl-NL" smtClean="0"/>
              <a:t>22-11-2016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03F20F0-0AF3-4AFF-845C-FD4492A7D610}" type="slidenum">
              <a:rPr lang="nl-NL" smtClean="0"/>
              <a:t>‹nr.›</a:t>
            </a:fld>
            <a:endParaRPr lang="nl-NL"/>
          </a:p>
        </p:txBody>
      </p:sp>
    </p:spTree>
    <p:extLst>
      <p:ext uri="{BB962C8B-B14F-4D97-AF65-F5344CB8AC3E}">
        <p14:creationId xmlns:p14="http://schemas.microsoft.com/office/powerpoint/2010/main" val="78852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nl-NL"/>
              <a:t>Klik om de stijl te bewerken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92D9B55-A319-4DED-A9B5-92DC4EF5215E}" type="datetimeFigureOut">
              <a:rPr lang="nl-NL" smtClean="0"/>
              <a:t>22-11-2016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03F20F0-0AF3-4AFF-845C-FD4492A7D610}" type="slidenum">
              <a:rPr lang="nl-NL" smtClean="0"/>
              <a:t>‹nr.›</a:t>
            </a:fld>
            <a:endParaRPr lang="nl-NL"/>
          </a:p>
        </p:txBody>
      </p:sp>
    </p:spTree>
    <p:extLst>
      <p:ext uri="{BB962C8B-B14F-4D97-AF65-F5344CB8AC3E}">
        <p14:creationId xmlns:p14="http://schemas.microsoft.com/office/powerpoint/2010/main" val="2782071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92D9B55-A319-4DED-A9B5-92DC4EF5215E}" type="datetimeFigureOut">
              <a:rPr lang="nl-NL" smtClean="0"/>
              <a:t>22-11-2016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03F20F0-0AF3-4AFF-845C-FD4492A7D610}" type="slidenum">
              <a:rPr lang="nl-NL" smtClean="0"/>
              <a:t>‹nr.›</a:t>
            </a:fld>
            <a:endParaRPr lang="nl-NL"/>
          </a:p>
        </p:txBody>
      </p:sp>
    </p:spTree>
    <p:extLst>
      <p:ext uri="{BB962C8B-B14F-4D97-AF65-F5344CB8AC3E}">
        <p14:creationId xmlns:p14="http://schemas.microsoft.com/office/powerpoint/2010/main" val="1870794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nl-NL"/>
              <a:t>Klik om de stijl te bewerken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992D9B55-A319-4DED-A9B5-92DC4EF5215E}" type="datetimeFigureOut">
              <a:rPr lang="nl-NL" smtClean="0"/>
              <a:t>22-11-2016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03F20F0-0AF3-4AFF-845C-FD4492A7D610}" type="slidenum">
              <a:rPr lang="nl-NL" smtClean="0"/>
              <a:t>‹nr.›</a:t>
            </a:fld>
            <a:endParaRPr lang="nl-NL"/>
          </a:p>
        </p:txBody>
      </p:sp>
    </p:spTree>
    <p:extLst>
      <p:ext uri="{BB962C8B-B14F-4D97-AF65-F5344CB8AC3E}">
        <p14:creationId xmlns:p14="http://schemas.microsoft.com/office/powerpoint/2010/main" val="1116696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992D9B55-A319-4DED-A9B5-92DC4EF5215E}" type="datetimeFigureOut">
              <a:rPr lang="nl-NL" smtClean="0"/>
              <a:t>22-11-2016</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D03F20F0-0AF3-4AFF-845C-FD4492A7D610}" type="slidenum">
              <a:rPr lang="nl-NL" smtClean="0"/>
              <a:t>‹nr.›</a:t>
            </a:fld>
            <a:endParaRPr lang="nl-NL"/>
          </a:p>
        </p:txBody>
      </p:sp>
    </p:spTree>
    <p:extLst>
      <p:ext uri="{BB962C8B-B14F-4D97-AF65-F5344CB8AC3E}">
        <p14:creationId xmlns:p14="http://schemas.microsoft.com/office/powerpoint/2010/main" val="1357859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nl-NL"/>
              <a:t>Klik om de stijl te bewerken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629842" y="2505075"/>
            <a:ext cx="3868340"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4629150" y="2505075"/>
            <a:ext cx="3887391"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992D9B55-A319-4DED-A9B5-92DC4EF5215E}" type="datetimeFigureOut">
              <a:rPr lang="nl-NL" smtClean="0"/>
              <a:t>22-11-2016</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D03F20F0-0AF3-4AFF-845C-FD4492A7D610}" type="slidenum">
              <a:rPr lang="nl-NL" smtClean="0"/>
              <a:t>‹nr.›</a:t>
            </a:fld>
            <a:endParaRPr lang="nl-NL"/>
          </a:p>
        </p:txBody>
      </p:sp>
    </p:spTree>
    <p:extLst>
      <p:ext uri="{BB962C8B-B14F-4D97-AF65-F5344CB8AC3E}">
        <p14:creationId xmlns:p14="http://schemas.microsoft.com/office/powerpoint/2010/main" val="1565253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992D9B55-A319-4DED-A9B5-92DC4EF5215E}" type="datetimeFigureOut">
              <a:rPr lang="nl-NL" smtClean="0"/>
              <a:t>22-11-2016</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D03F20F0-0AF3-4AFF-845C-FD4492A7D610}" type="slidenum">
              <a:rPr lang="nl-NL" smtClean="0"/>
              <a:t>‹nr.›</a:t>
            </a:fld>
            <a:endParaRPr lang="nl-NL"/>
          </a:p>
        </p:txBody>
      </p:sp>
    </p:spTree>
    <p:extLst>
      <p:ext uri="{BB962C8B-B14F-4D97-AF65-F5344CB8AC3E}">
        <p14:creationId xmlns:p14="http://schemas.microsoft.com/office/powerpoint/2010/main" val="2687242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2D9B55-A319-4DED-A9B5-92DC4EF5215E}" type="datetimeFigureOut">
              <a:rPr lang="nl-NL" smtClean="0"/>
              <a:t>22-11-2016</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D03F20F0-0AF3-4AFF-845C-FD4492A7D610}" type="slidenum">
              <a:rPr lang="nl-NL" smtClean="0"/>
              <a:t>‹nr.›</a:t>
            </a:fld>
            <a:endParaRPr lang="nl-NL"/>
          </a:p>
        </p:txBody>
      </p:sp>
    </p:spTree>
    <p:extLst>
      <p:ext uri="{BB962C8B-B14F-4D97-AF65-F5344CB8AC3E}">
        <p14:creationId xmlns:p14="http://schemas.microsoft.com/office/powerpoint/2010/main" val="1999419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nl-NL"/>
              <a:t>Klik om de stijl te bewerken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992D9B55-A319-4DED-A9B5-92DC4EF5215E}" type="datetimeFigureOut">
              <a:rPr lang="nl-NL" smtClean="0"/>
              <a:t>22-11-2016</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D03F20F0-0AF3-4AFF-845C-FD4492A7D610}" type="slidenum">
              <a:rPr lang="nl-NL" smtClean="0"/>
              <a:t>‹nr.›</a:t>
            </a:fld>
            <a:endParaRPr lang="nl-NL"/>
          </a:p>
        </p:txBody>
      </p:sp>
    </p:spTree>
    <p:extLst>
      <p:ext uri="{BB962C8B-B14F-4D97-AF65-F5344CB8AC3E}">
        <p14:creationId xmlns:p14="http://schemas.microsoft.com/office/powerpoint/2010/main" val="2495076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nl-NL"/>
              <a:t>Klik om de stijl te bewerken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992D9B55-A319-4DED-A9B5-92DC4EF5215E}" type="datetimeFigureOut">
              <a:rPr lang="nl-NL" smtClean="0"/>
              <a:t>22-11-2016</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D03F20F0-0AF3-4AFF-845C-FD4492A7D610}" type="slidenum">
              <a:rPr lang="nl-NL" smtClean="0"/>
              <a:t>‹nr.›</a:t>
            </a:fld>
            <a:endParaRPr lang="nl-NL"/>
          </a:p>
        </p:txBody>
      </p:sp>
    </p:spTree>
    <p:extLst>
      <p:ext uri="{BB962C8B-B14F-4D97-AF65-F5344CB8AC3E}">
        <p14:creationId xmlns:p14="http://schemas.microsoft.com/office/powerpoint/2010/main" val="1008309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nl-NL"/>
              <a:t>Klik om de stijl te bewerken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2D9B55-A319-4DED-A9B5-92DC4EF5215E}" type="datetimeFigureOut">
              <a:rPr lang="nl-NL" smtClean="0"/>
              <a:t>22-11-2016</a:t>
            </a:fld>
            <a:endParaRPr lang="nl-NL"/>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3F20F0-0AF3-4AFF-845C-FD4492A7D610}" type="slidenum">
              <a:rPr lang="nl-NL" smtClean="0"/>
              <a:t>‹nr.›</a:t>
            </a:fld>
            <a:endParaRPr lang="nl-NL"/>
          </a:p>
        </p:txBody>
      </p:sp>
    </p:spTree>
    <p:extLst>
      <p:ext uri="{BB962C8B-B14F-4D97-AF65-F5344CB8AC3E}">
        <p14:creationId xmlns:p14="http://schemas.microsoft.com/office/powerpoint/2010/main" val="12334026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e younger son is unhappy and planning to leave home. – Slid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kstvak 3"/>
          <p:cNvSpPr txBox="1"/>
          <p:nvPr/>
        </p:nvSpPr>
        <p:spPr>
          <a:xfrm>
            <a:off x="7296900" y="5572180"/>
            <a:ext cx="1641475" cy="369332"/>
          </a:xfrm>
          <a:prstGeom prst="rect">
            <a:avLst/>
          </a:prstGeom>
          <a:solidFill>
            <a:schemeClr val="accent4">
              <a:lumMod val="40000"/>
              <a:lumOff val="60000"/>
              <a:alpha val="75000"/>
            </a:schemeClr>
          </a:solidFill>
        </p:spPr>
        <p:txBody>
          <a:bodyPr wrap="none" rtlCol="0">
            <a:spAutoFit/>
          </a:bodyPr>
          <a:lstStyle/>
          <a:p>
            <a:r>
              <a:rPr lang="nl-NL" dirty="0"/>
              <a:t>Lucas 15: 11-32</a:t>
            </a:r>
          </a:p>
        </p:txBody>
      </p:sp>
      <p:sp>
        <p:nvSpPr>
          <p:cNvPr id="5" name="Rechthoek 4"/>
          <p:cNvSpPr/>
          <p:nvPr/>
        </p:nvSpPr>
        <p:spPr>
          <a:xfrm>
            <a:off x="6278137" y="6133173"/>
            <a:ext cx="2696593" cy="369332"/>
          </a:xfrm>
          <a:prstGeom prst="rect">
            <a:avLst/>
          </a:prstGeom>
          <a:solidFill>
            <a:schemeClr val="accent4">
              <a:lumMod val="40000"/>
              <a:lumOff val="60000"/>
              <a:alpha val="80000"/>
            </a:schemeClr>
          </a:solidFill>
        </p:spPr>
        <p:txBody>
          <a:bodyPr wrap="square">
            <a:spAutoFit/>
          </a:bodyPr>
          <a:lstStyle/>
          <a:p>
            <a:r>
              <a:rPr lang="nl-NL" dirty="0"/>
              <a:t>Een vader had twee zonen.</a:t>
            </a:r>
          </a:p>
        </p:txBody>
      </p:sp>
    </p:spTree>
    <p:extLst>
      <p:ext uri="{BB962C8B-B14F-4D97-AF65-F5344CB8AC3E}">
        <p14:creationId xmlns:p14="http://schemas.microsoft.com/office/powerpoint/2010/main" val="3137831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The younger son is unhappy and planning to leave home. – Slid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kstvak 3"/>
          <p:cNvSpPr txBox="1"/>
          <p:nvPr/>
        </p:nvSpPr>
        <p:spPr>
          <a:xfrm>
            <a:off x="7453014" y="4044464"/>
            <a:ext cx="1491306" cy="369332"/>
          </a:xfrm>
          <a:prstGeom prst="rect">
            <a:avLst/>
          </a:prstGeom>
          <a:solidFill>
            <a:schemeClr val="accent4">
              <a:lumMod val="40000"/>
              <a:lumOff val="60000"/>
              <a:alpha val="75000"/>
            </a:schemeClr>
          </a:solidFill>
        </p:spPr>
        <p:txBody>
          <a:bodyPr wrap="none" rtlCol="0">
            <a:spAutoFit/>
          </a:bodyPr>
          <a:lstStyle/>
          <a:p>
            <a:r>
              <a:rPr lang="nl-NL" dirty="0"/>
              <a:t>Galaten </a:t>
            </a:r>
            <a:r>
              <a:rPr lang="nl-NL"/>
              <a:t>4: 6,7</a:t>
            </a:r>
            <a:endParaRPr lang="nl-NL" dirty="0"/>
          </a:p>
        </p:txBody>
      </p:sp>
      <p:sp>
        <p:nvSpPr>
          <p:cNvPr id="5" name="Rechthoek 4"/>
          <p:cNvSpPr/>
          <p:nvPr/>
        </p:nvSpPr>
        <p:spPr>
          <a:xfrm>
            <a:off x="3668752" y="4605456"/>
            <a:ext cx="5239073" cy="1200329"/>
          </a:xfrm>
          <a:prstGeom prst="rect">
            <a:avLst/>
          </a:prstGeom>
          <a:solidFill>
            <a:schemeClr val="accent4">
              <a:lumMod val="40000"/>
              <a:lumOff val="60000"/>
              <a:alpha val="80000"/>
            </a:schemeClr>
          </a:solidFill>
        </p:spPr>
        <p:txBody>
          <a:bodyPr wrap="square">
            <a:spAutoFit/>
          </a:bodyPr>
          <a:lstStyle/>
          <a:p>
            <a:r>
              <a:rPr lang="nl-NL" dirty="0"/>
              <a:t>Jij en ik zijn kinderen van God. Je hebt de heilige Geest in je hart gekregen omdat je bij Jezus hoort. </a:t>
            </a:r>
          </a:p>
          <a:p>
            <a:r>
              <a:rPr lang="nl-NL" dirty="0"/>
              <a:t>Omdat je Gods kind bent mag je ‘Vader’ tegen God zeggen. Dat is wat God wil.</a:t>
            </a:r>
            <a:r>
              <a:rPr lang="en-US" dirty="0"/>
              <a:t> </a:t>
            </a:r>
            <a:endParaRPr lang="nl-NL" dirty="0"/>
          </a:p>
        </p:txBody>
      </p:sp>
    </p:spTree>
    <p:extLst>
      <p:ext uri="{BB962C8B-B14F-4D97-AF65-F5344CB8AC3E}">
        <p14:creationId xmlns:p14="http://schemas.microsoft.com/office/powerpoint/2010/main" val="3176015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The sad father hands over the younger son’s share of the inheritance. – Slid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kstvak 3"/>
          <p:cNvSpPr txBox="1"/>
          <p:nvPr/>
        </p:nvSpPr>
        <p:spPr>
          <a:xfrm>
            <a:off x="7341504" y="5103828"/>
            <a:ext cx="1641475" cy="369332"/>
          </a:xfrm>
          <a:prstGeom prst="rect">
            <a:avLst/>
          </a:prstGeom>
          <a:solidFill>
            <a:schemeClr val="accent4">
              <a:lumMod val="40000"/>
              <a:lumOff val="60000"/>
              <a:alpha val="75000"/>
            </a:schemeClr>
          </a:solidFill>
        </p:spPr>
        <p:txBody>
          <a:bodyPr wrap="none" rtlCol="0">
            <a:spAutoFit/>
          </a:bodyPr>
          <a:lstStyle/>
          <a:p>
            <a:r>
              <a:rPr lang="nl-NL" dirty="0"/>
              <a:t>Lucas 15: 11-32</a:t>
            </a:r>
          </a:p>
        </p:txBody>
      </p:sp>
      <p:sp>
        <p:nvSpPr>
          <p:cNvPr id="5" name="Rechthoek 4"/>
          <p:cNvSpPr/>
          <p:nvPr/>
        </p:nvSpPr>
        <p:spPr>
          <a:xfrm>
            <a:off x="3088887" y="5698275"/>
            <a:ext cx="5930447" cy="923330"/>
          </a:xfrm>
          <a:prstGeom prst="rect">
            <a:avLst/>
          </a:prstGeom>
          <a:solidFill>
            <a:schemeClr val="accent4">
              <a:lumMod val="40000"/>
              <a:lumOff val="60000"/>
              <a:alpha val="80000"/>
            </a:schemeClr>
          </a:solidFill>
        </p:spPr>
        <p:txBody>
          <a:bodyPr wrap="square">
            <a:spAutoFit/>
          </a:bodyPr>
          <a:lstStyle/>
          <a:p>
            <a:r>
              <a:rPr lang="en-US" dirty="0"/>
              <a:t>De </a:t>
            </a:r>
            <a:r>
              <a:rPr lang="en-US" dirty="0" err="1"/>
              <a:t>jongste</a:t>
            </a:r>
            <a:r>
              <a:rPr lang="en-US" dirty="0"/>
              <a:t> zoon </a:t>
            </a:r>
            <a:r>
              <a:rPr lang="en-US" dirty="0" err="1"/>
              <a:t>zei</a:t>
            </a:r>
            <a:r>
              <a:rPr lang="en-US" dirty="0"/>
              <a:t>: ‘Vader, </a:t>
            </a:r>
            <a:r>
              <a:rPr lang="en-US" dirty="0" err="1"/>
              <a:t>ik</a:t>
            </a:r>
            <a:r>
              <a:rPr lang="en-US" dirty="0"/>
              <a:t> </a:t>
            </a:r>
            <a:r>
              <a:rPr lang="en-US" dirty="0" err="1"/>
              <a:t>wil</a:t>
            </a:r>
            <a:r>
              <a:rPr lang="en-US" dirty="0"/>
              <a:t> nu </a:t>
            </a:r>
            <a:r>
              <a:rPr lang="en-US" dirty="0" err="1"/>
              <a:t>alvast</a:t>
            </a:r>
            <a:r>
              <a:rPr lang="en-US" dirty="0"/>
              <a:t> het geld </a:t>
            </a:r>
            <a:r>
              <a:rPr lang="en-US" dirty="0" err="1"/>
              <a:t>dat</a:t>
            </a:r>
            <a:r>
              <a:rPr lang="en-US" dirty="0"/>
              <a:t> </a:t>
            </a:r>
            <a:r>
              <a:rPr lang="en-US" dirty="0" err="1"/>
              <a:t>ik</a:t>
            </a:r>
            <a:r>
              <a:rPr lang="en-US" dirty="0"/>
              <a:t> </a:t>
            </a:r>
            <a:r>
              <a:rPr lang="en-US" dirty="0" err="1"/>
              <a:t>zal</a:t>
            </a:r>
            <a:r>
              <a:rPr lang="en-US" dirty="0"/>
              <a:t> </a:t>
            </a:r>
            <a:r>
              <a:rPr lang="en-US" dirty="0" err="1"/>
              <a:t>krijgen</a:t>
            </a:r>
            <a:r>
              <a:rPr lang="en-US" dirty="0"/>
              <a:t> </a:t>
            </a:r>
            <a:r>
              <a:rPr lang="en-US" dirty="0" err="1"/>
              <a:t>als</a:t>
            </a:r>
            <a:r>
              <a:rPr lang="en-US" dirty="0"/>
              <a:t> u </a:t>
            </a:r>
            <a:r>
              <a:rPr lang="en-US" dirty="0" err="1"/>
              <a:t>dood</a:t>
            </a:r>
            <a:r>
              <a:rPr lang="en-US" dirty="0"/>
              <a:t> bent.’ De Vader </a:t>
            </a:r>
            <a:r>
              <a:rPr lang="en-US" dirty="0" err="1"/>
              <a:t>gaf</a:t>
            </a:r>
            <a:r>
              <a:rPr lang="en-US" dirty="0"/>
              <a:t> het geld </a:t>
            </a:r>
            <a:r>
              <a:rPr lang="en-US" dirty="0" err="1"/>
              <a:t>aan</a:t>
            </a:r>
            <a:r>
              <a:rPr lang="en-US" dirty="0"/>
              <a:t> </a:t>
            </a:r>
            <a:r>
              <a:rPr lang="en-US" dirty="0" err="1"/>
              <a:t>zijn</a:t>
            </a:r>
            <a:r>
              <a:rPr lang="en-US" dirty="0"/>
              <a:t> </a:t>
            </a:r>
            <a:r>
              <a:rPr lang="en-US" dirty="0" err="1"/>
              <a:t>jongste</a:t>
            </a:r>
            <a:r>
              <a:rPr lang="en-US" dirty="0"/>
              <a:t> zoon. </a:t>
            </a:r>
            <a:endParaRPr lang="nl-NL" dirty="0"/>
          </a:p>
        </p:txBody>
      </p:sp>
    </p:spTree>
    <p:extLst>
      <p:ext uri="{BB962C8B-B14F-4D97-AF65-F5344CB8AC3E}">
        <p14:creationId xmlns:p14="http://schemas.microsoft.com/office/powerpoint/2010/main" val="226708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 and living the party lifestyle. – Slid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kstvak 3"/>
          <p:cNvSpPr txBox="1"/>
          <p:nvPr/>
        </p:nvSpPr>
        <p:spPr>
          <a:xfrm>
            <a:off x="7422464" y="4768735"/>
            <a:ext cx="1641475" cy="369332"/>
          </a:xfrm>
          <a:prstGeom prst="rect">
            <a:avLst/>
          </a:prstGeom>
          <a:solidFill>
            <a:schemeClr val="accent4">
              <a:lumMod val="40000"/>
              <a:lumOff val="60000"/>
              <a:alpha val="75000"/>
            </a:schemeClr>
          </a:solidFill>
        </p:spPr>
        <p:txBody>
          <a:bodyPr wrap="none" rtlCol="0">
            <a:spAutoFit/>
          </a:bodyPr>
          <a:lstStyle/>
          <a:p>
            <a:r>
              <a:rPr lang="nl-NL" dirty="0"/>
              <a:t>Lucas 15: 11-32</a:t>
            </a:r>
          </a:p>
        </p:txBody>
      </p:sp>
      <p:sp>
        <p:nvSpPr>
          <p:cNvPr id="5" name="Rechthoek 4"/>
          <p:cNvSpPr/>
          <p:nvPr/>
        </p:nvSpPr>
        <p:spPr>
          <a:xfrm>
            <a:off x="4282067" y="5536368"/>
            <a:ext cx="4781872" cy="923330"/>
          </a:xfrm>
          <a:prstGeom prst="rect">
            <a:avLst/>
          </a:prstGeom>
          <a:solidFill>
            <a:schemeClr val="accent4">
              <a:lumMod val="40000"/>
              <a:lumOff val="60000"/>
              <a:alpha val="80000"/>
            </a:schemeClr>
          </a:solidFill>
        </p:spPr>
        <p:txBody>
          <a:bodyPr wrap="square">
            <a:spAutoFit/>
          </a:bodyPr>
          <a:lstStyle/>
          <a:p>
            <a:r>
              <a:rPr lang="nl-NL" dirty="0"/>
              <a:t>Een paar dagen later pakte de jongste zoon zijn spullen in en vertrok naar een ver land.</a:t>
            </a:r>
          </a:p>
          <a:p>
            <a:r>
              <a:rPr lang="en-US" dirty="0" err="1"/>
              <a:t>Hij</a:t>
            </a:r>
            <a:r>
              <a:rPr lang="en-US" dirty="0"/>
              <a:t> </a:t>
            </a:r>
            <a:r>
              <a:rPr lang="en-US" dirty="0" err="1"/>
              <a:t>gaf</a:t>
            </a:r>
            <a:r>
              <a:rPr lang="en-US" dirty="0"/>
              <a:t> </a:t>
            </a:r>
            <a:r>
              <a:rPr lang="en-US" dirty="0" err="1"/>
              <a:t>veel</a:t>
            </a:r>
            <a:r>
              <a:rPr lang="en-US" dirty="0"/>
              <a:t> </a:t>
            </a:r>
            <a:r>
              <a:rPr lang="en-US" dirty="0" err="1"/>
              <a:t>feestjes</a:t>
            </a:r>
            <a:r>
              <a:rPr lang="en-US" dirty="0"/>
              <a:t>, die </a:t>
            </a:r>
            <a:r>
              <a:rPr lang="en-US" dirty="0" err="1"/>
              <a:t>hij</a:t>
            </a:r>
            <a:r>
              <a:rPr lang="en-US" dirty="0"/>
              <a:t> </a:t>
            </a:r>
            <a:r>
              <a:rPr lang="en-US" dirty="0" err="1"/>
              <a:t>allemaal</a:t>
            </a:r>
            <a:r>
              <a:rPr lang="en-US" dirty="0"/>
              <a:t> </a:t>
            </a:r>
            <a:r>
              <a:rPr lang="en-US" dirty="0" err="1"/>
              <a:t>zelf</a:t>
            </a:r>
            <a:r>
              <a:rPr lang="en-US" dirty="0"/>
              <a:t> </a:t>
            </a:r>
            <a:r>
              <a:rPr lang="en-US" dirty="0" err="1"/>
              <a:t>betaalde</a:t>
            </a:r>
            <a:r>
              <a:rPr lang="en-US" dirty="0"/>
              <a:t>. </a:t>
            </a:r>
            <a:endParaRPr lang="nl-NL" dirty="0"/>
          </a:p>
        </p:txBody>
      </p:sp>
    </p:spTree>
    <p:extLst>
      <p:ext uri="{BB962C8B-B14F-4D97-AF65-F5344CB8AC3E}">
        <p14:creationId xmlns:p14="http://schemas.microsoft.com/office/powerpoint/2010/main" val="13374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It is one of the most unclean jobs a Jewish boy could imagine doing. – Slide 1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kstvak 3"/>
          <p:cNvSpPr txBox="1"/>
          <p:nvPr/>
        </p:nvSpPr>
        <p:spPr>
          <a:xfrm>
            <a:off x="7341504" y="4390151"/>
            <a:ext cx="1641475" cy="369332"/>
          </a:xfrm>
          <a:prstGeom prst="rect">
            <a:avLst/>
          </a:prstGeom>
          <a:solidFill>
            <a:schemeClr val="accent4">
              <a:lumMod val="40000"/>
              <a:lumOff val="60000"/>
              <a:alpha val="75000"/>
            </a:schemeClr>
          </a:solidFill>
        </p:spPr>
        <p:txBody>
          <a:bodyPr wrap="none" rtlCol="0">
            <a:spAutoFit/>
          </a:bodyPr>
          <a:lstStyle/>
          <a:p>
            <a:r>
              <a:rPr lang="nl-NL" dirty="0"/>
              <a:t>Lucas 15: 11-32</a:t>
            </a:r>
          </a:p>
        </p:txBody>
      </p:sp>
      <p:sp>
        <p:nvSpPr>
          <p:cNvPr id="5" name="Rechthoek 4"/>
          <p:cNvSpPr/>
          <p:nvPr/>
        </p:nvSpPr>
        <p:spPr>
          <a:xfrm>
            <a:off x="2040674" y="4895387"/>
            <a:ext cx="6956359" cy="1477328"/>
          </a:xfrm>
          <a:prstGeom prst="rect">
            <a:avLst/>
          </a:prstGeom>
          <a:solidFill>
            <a:schemeClr val="accent4">
              <a:lumMod val="40000"/>
              <a:lumOff val="60000"/>
              <a:alpha val="80000"/>
            </a:schemeClr>
          </a:solidFill>
        </p:spPr>
        <p:txBody>
          <a:bodyPr wrap="square">
            <a:spAutoFit/>
          </a:bodyPr>
          <a:lstStyle/>
          <a:p>
            <a:r>
              <a:rPr lang="en-US" dirty="0"/>
              <a:t>Maar </a:t>
            </a:r>
            <a:r>
              <a:rPr lang="en-US" dirty="0" err="1"/>
              <a:t>er</a:t>
            </a:r>
            <a:r>
              <a:rPr lang="en-US" dirty="0"/>
              <a:t> </a:t>
            </a:r>
            <a:r>
              <a:rPr lang="en-US" dirty="0" err="1"/>
              <a:t>kwam</a:t>
            </a:r>
            <a:r>
              <a:rPr lang="en-US" dirty="0"/>
              <a:t> </a:t>
            </a:r>
            <a:r>
              <a:rPr lang="en-US" dirty="0" err="1"/>
              <a:t>armoede</a:t>
            </a:r>
            <a:r>
              <a:rPr lang="en-US" dirty="0"/>
              <a:t> in het land. </a:t>
            </a:r>
            <a:r>
              <a:rPr lang="en-US" dirty="0" err="1"/>
              <a:t>En</a:t>
            </a:r>
            <a:r>
              <a:rPr lang="en-US" dirty="0"/>
              <a:t> </a:t>
            </a:r>
            <a:r>
              <a:rPr lang="en-US" dirty="0" err="1"/>
              <a:t>zijn</a:t>
            </a:r>
            <a:r>
              <a:rPr lang="en-US" dirty="0"/>
              <a:t> geld was </a:t>
            </a:r>
            <a:r>
              <a:rPr lang="en-US" dirty="0" err="1"/>
              <a:t>helemaal</a:t>
            </a:r>
            <a:r>
              <a:rPr lang="en-US" dirty="0"/>
              <a:t> op. </a:t>
            </a:r>
            <a:endParaRPr lang="nl-NL" dirty="0"/>
          </a:p>
          <a:p>
            <a:r>
              <a:rPr lang="en-US" dirty="0" err="1"/>
              <a:t>Hij</a:t>
            </a:r>
            <a:r>
              <a:rPr lang="en-US" dirty="0"/>
              <a:t> </a:t>
            </a:r>
            <a:r>
              <a:rPr lang="en-US" dirty="0" err="1"/>
              <a:t>kon</a:t>
            </a:r>
            <a:r>
              <a:rPr lang="en-US" dirty="0"/>
              <a:t> </a:t>
            </a:r>
            <a:r>
              <a:rPr lang="en-US" dirty="0" err="1"/>
              <a:t>geen</a:t>
            </a:r>
            <a:r>
              <a:rPr lang="en-US" dirty="0"/>
              <a:t> </a:t>
            </a:r>
            <a:r>
              <a:rPr lang="en-US" dirty="0" err="1"/>
              <a:t>eten</a:t>
            </a:r>
            <a:r>
              <a:rPr lang="en-US" dirty="0"/>
              <a:t> </a:t>
            </a:r>
            <a:r>
              <a:rPr lang="en-US" dirty="0" err="1"/>
              <a:t>meer</a:t>
            </a:r>
            <a:r>
              <a:rPr lang="en-US" dirty="0"/>
              <a:t> </a:t>
            </a:r>
            <a:r>
              <a:rPr lang="en-US" dirty="0" err="1"/>
              <a:t>kopen</a:t>
            </a:r>
            <a:r>
              <a:rPr lang="en-US" dirty="0"/>
              <a:t>, </a:t>
            </a:r>
            <a:r>
              <a:rPr lang="en-US" dirty="0" err="1"/>
              <a:t>dus</a:t>
            </a:r>
            <a:r>
              <a:rPr lang="en-US" dirty="0"/>
              <a:t> had </a:t>
            </a:r>
            <a:r>
              <a:rPr lang="en-US" dirty="0" err="1"/>
              <a:t>hij</a:t>
            </a:r>
            <a:r>
              <a:rPr lang="en-US" dirty="0"/>
              <a:t> </a:t>
            </a:r>
            <a:r>
              <a:rPr lang="en-US" dirty="0" err="1"/>
              <a:t>erge</a:t>
            </a:r>
            <a:r>
              <a:rPr lang="en-US" dirty="0"/>
              <a:t> </a:t>
            </a:r>
            <a:r>
              <a:rPr lang="en-US" dirty="0" err="1"/>
              <a:t>honger</a:t>
            </a:r>
            <a:r>
              <a:rPr lang="en-US" dirty="0"/>
              <a:t>.</a:t>
            </a:r>
            <a:endParaRPr lang="nl-NL" dirty="0"/>
          </a:p>
          <a:p>
            <a:r>
              <a:rPr lang="en-US" dirty="0" err="1"/>
              <a:t>Daarom</a:t>
            </a:r>
            <a:r>
              <a:rPr lang="en-US" dirty="0"/>
              <a:t> </a:t>
            </a:r>
            <a:r>
              <a:rPr lang="en-US" dirty="0" err="1"/>
              <a:t>ging</a:t>
            </a:r>
            <a:r>
              <a:rPr lang="en-US" dirty="0"/>
              <a:t> </a:t>
            </a:r>
            <a:r>
              <a:rPr lang="en-US" dirty="0" err="1"/>
              <a:t>hij</a:t>
            </a:r>
            <a:r>
              <a:rPr lang="en-US" dirty="0"/>
              <a:t> </a:t>
            </a:r>
            <a:r>
              <a:rPr lang="en-US" dirty="0" err="1"/>
              <a:t>werken</a:t>
            </a:r>
            <a:r>
              <a:rPr lang="en-US" dirty="0"/>
              <a:t> </a:t>
            </a:r>
            <a:r>
              <a:rPr lang="en-US" dirty="0" err="1"/>
              <a:t>bij</a:t>
            </a:r>
            <a:r>
              <a:rPr lang="en-US" dirty="0"/>
              <a:t> </a:t>
            </a:r>
            <a:r>
              <a:rPr lang="en-US" dirty="0" err="1"/>
              <a:t>een</a:t>
            </a:r>
            <a:r>
              <a:rPr lang="en-US" dirty="0"/>
              <a:t> </a:t>
            </a:r>
            <a:r>
              <a:rPr lang="en-US" dirty="0" err="1"/>
              <a:t>varkensboer</a:t>
            </a:r>
            <a:r>
              <a:rPr lang="en-US" dirty="0"/>
              <a:t>. </a:t>
            </a:r>
            <a:br>
              <a:rPr lang="en-US" dirty="0"/>
            </a:br>
            <a:r>
              <a:rPr lang="en-US" dirty="0" err="1"/>
              <a:t>Hij</a:t>
            </a:r>
            <a:r>
              <a:rPr lang="en-US" dirty="0"/>
              <a:t> had </a:t>
            </a:r>
            <a:r>
              <a:rPr lang="en-US" dirty="0" err="1"/>
              <a:t>zo’n</a:t>
            </a:r>
            <a:r>
              <a:rPr lang="en-US" dirty="0"/>
              <a:t> </a:t>
            </a:r>
            <a:r>
              <a:rPr lang="en-US" dirty="0" err="1"/>
              <a:t>honger</a:t>
            </a:r>
            <a:r>
              <a:rPr lang="en-US" dirty="0"/>
              <a:t> </a:t>
            </a:r>
            <a:r>
              <a:rPr lang="en-US" dirty="0" err="1"/>
              <a:t>dat</a:t>
            </a:r>
            <a:r>
              <a:rPr lang="en-US" dirty="0"/>
              <a:t> </a:t>
            </a:r>
            <a:r>
              <a:rPr lang="en-US" dirty="0" err="1"/>
              <a:t>hij</a:t>
            </a:r>
            <a:r>
              <a:rPr lang="en-US" dirty="0"/>
              <a:t> het </a:t>
            </a:r>
            <a:r>
              <a:rPr lang="en-US" dirty="0" err="1"/>
              <a:t>voer</a:t>
            </a:r>
            <a:r>
              <a:rPr lang="en-US" dirty="0"/>
              <a:t> van de </a:t>
            </a:r>
            <a:r>
              <a:rPr lang="en-US" dirty="0" err="1"/>
              <a:t>varkens</a:t>
            </a:r>
            <a:r>
              <a:rPr lang="en-US" dirty="0"/>
              <a:t> </a:t>
            </a:r>
            <a:r>
              <a:rPr lang="en-US" dirty="0" err="1"/>
              <a:t>wel</a:t>
            </a:r>
            <a:r>
              <a:rPr lang="en-US" dirty="0"/>
              <a:t> </a:t>
            </a:r>
            <a:r>
              <a:rPr lang="en-US" dirty="0" err="1"/>
              <a:t>wilde</a:t>
            </a:r>
            <a:r>
              <a:rPr lang="en-US" dirty="0"/>
              <a:t> </a:t>
            </a:r>
            <a:r>
              <a:rPr lang="en-US" dirty="0" err="1"/>
              <a:t>eten</a:t>
            </a:r>
            <a:r>
              <a:rPr lang="en-US" dirty="0"/>
              <a:t>.</a:t>
            </a:r>
            <a:endParaRPr lang="nl-NL" dirty="0"/>
          </a:p>
          <a:p>
            <a:r>
              <a:rPr lang="en-US" dirty="0"/>
              <a:t>Maar </a:t>
            </a:r>
            <a:r>
              <a:rPr lang="en-US" dirty="0" err="1"/>
              <a:t>dat</a:t>
            </a:r>
            <a:r>
              <a:rPr lang="en-US" dirty="0"/>
              <a:t> </a:t>
            </a:r>
            <a:r>
              <a:rPr lang="en-US" dirty="0" err="1"/>
              <a:t>kreeg</a:t>
            </a:r>
            <a:r>
              <a:rPr lang="en-US" dirty="0"/>
              <a:t> </a:t>
            </a:r>
            <a:r>
              <a:rPr lang="en-US" dirty="0" err="1"/>
              <a:t>hij</a:t>
            </a:r>
            <a:r>
              <a:rPr lang="en-US" dirty="0"/>
              <a:t> </a:t>
            </a:r>
            <a:r>
              <a:rPr lang="en-US" dirty="0" err="1"/>
              <a:t>niet</a:t>
            </a:r>
            <a:r>
              <a:rPr lang="en-US" dirty="0"/>
              <a:t>. </a:t>
            </a:r>
            <a:endParaRPr lang="nl-NL" dirty="0"/>
          </a:p>
        </p:txBody>
      </p:sp>
    </p:spTree>
    <p:extLst>
      <p:ext uri="{BB962C8B-B14F-4D97-AF65-F5344CB8AC3E}">
        <p14:creationId xmlns:p14="http://schemas.microsoft.com/office/powerpoint/2010/main" val="2373272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Luke 15 v 19 He heads back home to beg his father to accept him as one of his servants. – Slide 1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kstvak 3"/>
          <p:cNvSpPr txBox="1"/>
          <p:nvPr/>
        </p:nvSpPr>
        <p:spPr>
          <a:xfrm>
            <a:off x="7263445" y="5416063"/>
            <a:ext cx="1641475" cy="369332"/>
          </a:xfrm>
          <a:prstGeom prst="rect">
            <a:avLst/>
          </a:prstGeom>
          <a:solidFill>
            <a:schemeClr val="accent4">
              <a:lumMod val="40000"/>
              <a:lumOff val="60000"/>
              <a:alpha val="75000"/>
            </a:schemeClr>
          </a:solidFill>
        </p:spPr>
        <p:txBody>
          <a:bodyPr wrap="none" rtlCol="0">
            <a:spAutoFit/>
          </a:bodyPr>
          <a:lstStyle/>
          <a:p>
            <a:r>
              <a:rPr lang="nl-NL" dirty="0"/>
              <a:t>Lucas 15: 11-32</a:t>
            </a:r>
          </a:p>
        </p:txBody>
      </p:sp>
      <p:sp>
        <p:nvSpPr>
          <p:cNvPr id="5" name="Rechthoek 4"/>
          <p:cNvSpPr/>
          <p:nvPr/>
        </p:nvSpPr>
        <p:spPr>
          <a:xfrm>
            <a:off x="2966225" y="5954753"/>
            <a:ext cx="5941599" cy="646331"/>
          </a:xfrm>
          <a:prstGeom prst="rect">
            <a:avLst/>
          </a:prstGeom>
          <a:solidFill>
            <a:schemeClr val="accent4">
              <a:lumMod val="40000"/>
              <a:lumOff val="60000"/>
              <a:alpha val="80000"/>
            </a:schemeClr>
          </a:solidFill>
        </p:spPr>
        <p:txBody>
          <a:bodyPr wrap="square">
            <a:spAutoFit/>
          </a:bodyPr>
          <a:lstStyle/>
          <a:p>
            <a:r>
              <a:rPr lang="en-US" dirty="0" err="1"/>
              <a:t>Toen</a:t>
            </a:r>
            <a:r>
              <a:rPr lang="en-US" dirty="0"/>
              <a:t> </a:t>
            </a:r>
            <a:r>
              <a:rPr lang="en-US" dirty="0" err="1"/>
              <a:t>dacht</a:t>
            </a:r>
            <a:r>
              <a:rPr lang="en-US" dirty="0"/>
              <a:t> </a:t>
            </a:r>
            <a:r>
              <a:rPr lang="en-US" dirty="0" err="1"/>
              <a:t>hij</a:t>
            </a:r>
            <a:r>
              <a:rPr lang="en-US" dirty="0"/>
              <a:t> </a:t>
            </a:r>
            <a:r>
              <a:rPr lang="en-US" dirty="0" err="1"/>
              <a:t>aan</a:t>
            </a:r>
            <a:r>
              <a:rPr lang="en-US" dirty="0"/>
              <a:t> </a:t>
            </a:r>
            <a:r>
              <a:rPr lang="en-US" dirty="0" err="1"/>
              <a:t>zijn</a:t>
            </a:r>
            <a:r>
              <a:rPr lang="en-US" dirty="0"/>
              <a:t> </a:t>
            </a:r>
            <a:r>
              <a:rPr lang="en-US" dirty="0" err="1"/>
              <a:t>vader</a:t>
            </a:r>
            <a:r>
              <a:rPr lang="en-US" dirty="0"/>
              <a:t>. </a:t>
            </a:r>
            <a:r>
              <a:rPr lang="en-US" dirty="0" err="1"/>
              <a:t>Thuis</a:t>
            </a:r>
            <a:r>
              <a:rPr lang="en-US" dirty="0"/>
              <a:t> is </a:t>
            </a:r>
            <a:r>
              <a:rPr lang="en-US" dirty="0" err="1"/>
              <a:t>er</a:t>
            </a:r>
            <a:r>
              <a:rPr lang="en-US" dirty="0"/>
              <a:t> </a:t>
            </a:r>
            <a:r>
              <a:rPr lang="en-US" dirty="0" err="1"/>
              <a:t>altijd</a:t>
            </a:r>
            <a:r>
              <a:rPr lang="en-US" dirty="0"/>
              <a:t> </a:t>
            </a:r>
            <a:r>
              <a:rPr lang="en-US" dirty="0" err="1"/>
              <a:t>genoeg</a:t>
            </a:r>
            <a:r>
              <a:rPr lang="en-US" dirty="0"/>
              <a:t> </a:t>
            </a:r>
            <a:r>
              <a:rPr lang="en-US" dirty="0" err="1"/>
              <a:t>te</a:t>
            </a:r>
            <a:r>
              <a:rPr lang="en-US" dirty="0"/>
              <a:t> </a:t>
            </a:r>
            <a:r>
              <a:rPr lang="en-US" dirty="0" err="1"/>
              <a:t>eten</a:t>
            </a:r>
            <a:r>
              <a:rPr lang="en-US" dirty="0"/>
              <a:t>. </a:t>
            </a:r>
            <a:endParaRPr lang="nl-NL" dirty="0"/>
          </a:p>
          <a:p>
            <a:r>
              <a:rPr lang="en-US" dirty="0" err="1"/>
              <a:t>En</a:t>
            </a:r>
            <a:r>
              <a:rPr lang="en-US" dirty="0"/>
              <a:t> </a:t>
            </a:r>
            <a:r>
              <a:rPr lang="en-US" dirty="0" err="1"/>
              <a:t>hier</a:t>
            </a:r>
            <a:r>
              <a:rPr lang="en-US" dirty="0"/>
              <a:t> </a:t>
            </a:r>
            <a:r>
              <a:rPr lang="en-US" dirty="0" err="1"/>
              <a:t>ga</a:t>
            </a:r>
            <a:r>
              <a:rPr lang="en-US" dirty="0"/>
              <a:t> </a:t>
            </a:r>
            <a:r>
              <a:rPr lang="en-US" dirty="0" err="1"/>
              <a:t>ik</a:t>
            </a:r>
            <a:r>
              <a:rPr lang="en-US" dirty="0"/>
              <a:t> </a:t>
            </a:r>
            <a:r>
              <a:rPr lang="en-US" dirty="0" err="1"/>
              <a:t>dood</a:t>
            </a:r>
            <a:r>
              <a:rPr lang="en-US" dirty="0"/>
              <a:t> van de </a:t>
            </a:r>
            <a:r>
              <a:rPr lang="en-US" dirty="0" err="1"/>
              <a:t>honger</a:t>
            </a:r>
            <a:r>
              <a:rPr lang="en-US" dirty="0"/>
              <a:t>. </a:t>
            </a:r>
            <a:r>
              <a:rPr lang="en-US" dirty="0" err="1"/>
              <a:t>Ik</a:t>
            </a:r>
            <a:r>
              <a:rPr lang="en-US" dirty="0"/>
              <a:t> </a:t>
            </a:r>
            <a:r>
              <a:rPr lang="en-US" dirty="0" err="1"/>
              <a:t>ga</a:t>
            </a:r>
            <a:r>
              <a:rPr lang="en-US" dirty="0"/>
              <a:t> </a:t>
            </a:r>
            <a:r>
              <a:rPr lang="en-US" dirty="0" err="1"/>
              <a:t>weer</a:t>
            </a:r>
            <a:r>
              <a:rPr lang="en-US" dirty="0"/>
              <a:t> </a:t>
            </a:r>
            <a:r>
              <a:rPr lang="en-US" dirty="0" err="1"/>
              <a:t>terug</a:t>
            </a:r>
            <a:r>
              <a:rPr lang="en-US" dirty="0"/>
              <a:t> </a:t>
            </a:r>
            <a:r>
              <a:rPr lang="en-US" dirty="0" err="1"/>
              <a:t>naar</a:t>
            </a:r>
            <a:r>
              <a:rPr lang="en-US" dirty="0"/>
              <a:t> huis!</a:t>
            </a:r>
            <a:endParaRPr lang="nl-NL" dirty="0"/>
          </a:p>
        </p:txBody>
      </p:sp>
    </p:spTree>
    <p:extLst>
      <p:ext uri="{BB962C8B-B14F-4D97-AF65-F5344CB8AC3E}">
        <p14:creationId xmlns:p14="http://schemas.microsoft.com/office/powerpoint/2010/main" val="3892575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 and throws his arms around him and kisses him. – Slide 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kstvak 3"/>
          <p:cNvSpPr txBox="1"/>
          <p:nvPr/>
        </p:nvSpPr>
        <p:spPr>
          <a:xfrm>
            <a:off x="7196537" y="4055614"/>
            <a:ext cx="1641475" cy="369332"/>
          </a:xfrm>
          <a:prstGeom prst="rect">
            <a:avLst/>
          </a:prstGeom>
          <a:solidFill>
            <a:schemeClr val="accent4">
              <a:lumMod val="40000"/>
              <a:lumOff val="60000"/>
              <a:alpha val="75000"/>
            </a:schemeClr>
          </a:solidFill>
        </p:spPr>
        <p:txBody>
          <a:bodyPr wrap="none" rtlCol="0">
            <a:spAutoFit/>
          </a:bodyPr>
          <a:lstStyle/>
          <a:p>
            <a:r>
              <a:rPr lang="nl-NL" dirty="0"/>
              <a:t>Lucas 15: 11-32</a:t>
            </a:r>
          </a:p>
        </p:txBody>
      </p:sp>
      <p:sp>
        <p:nvSpPr>
          <p:cNvPr id="5" name="Rechthoek 4"/>
          <p:cNvSpPr/>
          <p:nvPr/>
        </p:nvSpPr>
        <p:spPr>
          <a:xfrm>
            <a:off x="2999679" y="4616607"/>
            <a:ext cx="5941599" cy="1754326"/>
          </a:xfrm>
          <a:prstGeom prst="rect">
            <a:avLst/>
          </a:prstGeom>
          <a:solidFill>
            <a:schemeClr val="accent4">
              <a:lumMod val="40000"/>
              <a:lumOff val="60000"/>
              <a:alpha val="80000"/>
            </a:schemeClr>
          </a:solidFill>
        </p:spPr>
        <p:txBody>
          <a:bodyPr wrap="square">
            <a:spAutoFit/>
          </a:bodyPr>
          <a:lstStyle/>
          <a:p>
            <a:r>
              <a:rPr lang="en-US" dirty="0" err="1"/>
              <a:t>Zijn</a:t>
            </a:r>
            <a:r>
              <a:rPr lang="en-US" dirty="0"/>
              <a:t> </a:t>
            </a:r>
            <a:r>
              <a:rPr lang="en-US" dirty="0" err="1"/>
              <a:t>vader</a:t>
            </a:r>
            <a:r>
              <a:rPr lang="en-US" dirty="0"/>
              <a:t> zag hem van </a:t>
            </a:r>
            <a:r>
              <a:rPr lang="en-US" dirty="0" err="1"/>
              <a:t>ver</a:t>
            </a:r>
            <a:r>
              <a:rPr lang="en-US" dirty="0"/>
              <a:t> </a:t>
            </a:r>
            <a:r>
              <a:rPr lang="en-US" dirty="0" err="1"/>
              <a:t>aankomen</a:t>
            </a:r>
            <a:r>
              <a:rPr lang="en-US" dirty="0"/>
              <a:t>. </a:t>
            </a:r>
            <a:endParaRPr lang="nl-NL" dirty="0"/>
          </a:p>
          <a:p>
            <a:r>
              <a:rPr lang="en-US" dirty="0" err="1"/>
              <a:t>Hij</a:t>
            </a:r>
            <a:r>
              <a:rPr lang="en-US" dirty="0"/>
              <a:t> </a:t>
            </a:r>
            <a:r>
              <a:rPr lang="en-US" dirty="0" err="1"/>
              <a:t>rende</a:t>
            </a:r>
            <a:r>
              <a:rPr lang="en-US" dirty="0"/>
              <a:t> </a:t>
            </a:r>
            <a:r>
              <a:rPr lang="en-US" dirty="0" err="1"/>
              <a:t>naar</a:t>
            </a:r>
            <a:r>
              <a:rPr lang="en-US" dirty="0"/>
              <a:t> </a:t>
            </a:r>
            <a:r>
              <a:rPr lang="en-US" dirty="0" err="1"/>
              <a:t>zijn</a:t>
            </a:r>
            <a:r>
              <a:rPr lang="en-US" dirty="0"/>
              <a:t> zoon </a:t>
            </a:r>
            <a:r>
              <a:rPr lang="en-US" dirty="0" err="1"/>
              <a:t>en</a:t>
            </a:r>
            <a:r>
              <a:rPr lang="en-US" dirty="0"/>
              <a:t> </a:t>
            </a:r>
            <a:r>
              <a:rPr lang="en-US" dirty="0" err="1"/>
              <a:t>gaf</a:t>
            </a:r>
            <a:r>
              <a:rPr lang="en-US" dirty="0"/>
              <a:t> hem </a:t>
            </a:r>
            <a:r>
              <a:rPr lang="en-US" dirty="0" err="1"/>
              <a:t>een</a:t>
            </a:r>
            <a:r>
              <a:rPr lang="en-US" dirty="0"/>
              <a:t> </a:t>
            </a:r>
            <a:r>
              <a:rPr lang="en-US" dirty="0" err="1"/>
              <a:t>dikke</a:t>
            </a:r>
            <a:r>
              <a:rPr lang="en-US" dirty="0"/>
              <a:t> </a:t>
            </a:r>
            <a:r>
              <a:rPr lang="en-US" dirty="0" err="1"/>
              <a:t>knuffel</a:t>
            </a:r>
            <a:r>
              <a:rPr lang="en-US" dirty="0"/>
              <a:t>. </a:t>
            </a:r>
            <a:endParaRPr lang="nl-NL" dirty="0"/>
          </a:p>
          <a:p>
            <a:r>
              <a:rPr lang="en-US" dirty="0"/>
              <a:t>De zoon </a:t>
            </a:r>
            <a:r>
              <a:rPr lang="en-US" dirty="0" err="1"/>
              <a:t>zei</a:t>
            </a:r>
            <a:r>
              <a:rPr lang="en-US" dirty="0"/>
              <a:t>: ‘</a:t>
            </a:r>
            <a:r>
              <a:rPr lang="en-US" dirty="0" err="1"/>
              <a:t>Ik</a:t>
            </a:r>
            <a:r>
              <a:rPr lang="en-US" dirty="0"/>
              <a:t> </a:t>
            </a:r>
            <a:r>
              <a:rPr lang="en-US" dirty="0" err="1"/>
              <a:t>heb</a:t>
            </a:r>
            <a:r>
              <a:rPr lang="en-US" dirty="0"/>
              <a:t> </a:t>
            </a:r>
            <a:r>
              <a:rPr lang="en-US" dirty="0" err="1"/>
              <a:t>niet</a:t>
            </a:r>
            <a:r>
              <a:rPr lang="en-US" dirty="0"/>
              <a:t> </a:t>
            </a:r>
            <a:r>
              <a:rPr lang="en-US" dirty="0" err="1"/>
              <a:t>goed</a:t>
            </a:r>
            <a:r>
              <a:rPr lang="en-US" dirty="0"/>
              <a:t> </a:t>
            </a:r>
            <a:r>
              <a:rPr lang="en-US" dirty="0" err="1"/>
              <a:t>gedaan</a:t>
            </a:r>
            <a:r>
              <a:rPr lang="en-US" dirty="0"/>
              <a:t>. </a:t>
            </a:r>
            <a:r>
              <a:rPr lang="en-US" dirty="0" err="1"/>
              <a:t>Ik</a:t>
            </a:r>
            <a:r>
              <a:rPr lang="en-US" dirty="0"/>
              <a:t> </a:t>
            </a:r>
            <a:r>
              <a:rPr lang="en-US" dirty="0" err="1"/>
              <a:t>heb</a:t>
            </a:r>
            <a:r>
              <a:rPr lang="en-US" dirty="0"/>
              <a:t> God </a:t>
            </a:r>
            <a:r>
              <a:rPr lang="en-US" dirty="0" err="1"/>
              <a:t>en</a:t>
            </a:r>
            <a:r>
              <a:rPr lang="en-US" dirty="0"/>
              <a:t> u </a:t>
            </a:r>
            <a:r>
              <a:rPr lang="en-US" dirty="0" err="1"/>
              <a:t>verdriet</a:t>
            </a:r>
            <a:r>
              <a:rPr lang="en-US" dirty="0"/>
              <a:t> </a:t>
            </a:r>
            <a:r>
              <a:rPr lang="en-US" dirty="0" err="1"/>
              <a:t>gedaan</a:t>
            </a:r>
            <a:r>
              <a:rPr lang="en-US" dirty="0"/>
              <a:t> door </a:t>
            </a:r>
            <a:r>
              <a:rPr lang="en-US" dirty="0" err="1"/>
              <a:t>weg</a:t>
            </a:r>
            <a:r>
              <a:rPr lang="en-US" dirty="0"/>
              <a:t> </a:t>
            </a:r>
            <a:r>
              <a:rPr lang="en-US" dirty="0" err="1"/>
              <a:t>te</a:t>
            </a:r>
            <a:r>
              <a:rPr lang="en-US" dirty="0"/>
              <a:t> </a:t>
            </a:r>
            <a:r>
              <a:rPr lang="en-US" dirty="0" err="1"/>
              <a:t>lopen</a:t>
            </a:r>
            <a:r>
              <a:rPr lang="en-US" dirty="0"/>
              <a:t>. </a:t>
            </a:r>
            <a:endParaRPr lang="nl-NL" dirty="0"/>
          </a:p>
          <a:p>
            <a:r>
              <a:rPr lang="en-US" dirty="0" err="1"/>
              <a:t>Ik</a:t>
            </a:r>
            <a:r>
              <a:rPr lang="en-US" dirty="0"/>
              <a:t> ben </a:t>
            </a:r>
            <a:r>
              <a:rPr lang="en-US" dirty="0" err="1"/>
              <a:t>niet</a:t>
            </a:r>
            <a:r>
              <a:rPr lang="en-US" dirty="0"/>
              <a:t> </a:t>
            </a:r>
            <a:r>
              <a:rPr lang="en-US" dirty="0" err="1"/>
              <a:t>goed</a:t>
            </a:r>
            <a:r>
              <a:rPr lang="en-US" dirty="0"/>
              <a:t> </a:t>
            </a:r>
            <a:r>
              <a:rPr lang="en-US" dirty="0" err="1"/>
              <a:t>genoeg</a:t>
            </a:r>
            <a:r>
              <a:rPr lang="en-US" dirty="0"/>
              <a:t> om </a:t>
            </a:r>
            <a:r>
              <a:rPr lang="en-US" dirty="0" err="1"/>
              <a:t>uw</a:t>
            </a:r>
            <a:r>
              <a:rPr lang="en-US" dirty="0"/>
              <a:t> zoon </a:t>
            </a:r>
            <a:r>
              <a:rPr lang="en-US" dirty="0" err="1"/>
              <a:t>te</a:t>
            </a:r>
            <a:r>
              <a:rPr lang="en-US" dirty="0"/>
              <a:t> </a:t>
            </a:r>
            <a:r>
              <a:rPr lang="en-US" dirty="0" err="1"/>
              <a:t>zijn</a:t>
            </a:r>
            <a:r>
              <a:rPr lang="en-US" dirty="0"/>
              <a:t>.’ </a:t>
            </a:r>
            <a:endParaRPr lang="nl-NL" dirty="0"/>
          </a:p>
          <a:p>
            <a:r>
              <a:rPr lang="en-US" dirty="0"/>
              <a:t>Maar </a:t>
            </a:r>
            <a:r>
              <a:rPr lang="en-US" dirty="0" err="1"/>
              <a:t>zijn</a:t>
            </a:r>
            <a:r>
              <a:rPr lang="en-US" dirty="0"/>
              <a:t> </a:t>
            </a:r>
            <a:r>
              <a:rPr lang="en-US" dirty="0" err="1"/>
              <a:t>vader</a:t>
            </a:r>
            <a:r>
              <a:rPr lang="en-US" dirty="0"/>
              <a:t> was zo </a:t>
            </a:r>
            <a:r>
              <a:rPr lang="en-US" dirty="0" err="1"/>
              <a:t>blij</a:t>
            </a:r>
            <a:r>
              <a:rPr lang="en-US" dirty="0"/>
              <a:t> </a:t>
            </a:r>
            <a:r>
              <a:rPr lang="en-US" dirty="0" err="1"/>
              <a:t>dat</a:t>
            </a:r>
            <a:r>
              <a:rPr lang="en-US" dirty="0"/>
              <a:t> </a:t>
            </a:r>
            <a:r>
              <a:rPr lang="en-US" dirty="0" err="1"/>
              <a:t>zijn</a:t>
            </a:r>
            <a:r>
              <a:rPr lang="en-US" dirty="0"/>
              <a:t> zoon </a:t>
            </a:r>
            <a:r>
              <a:rPr lang="en-US" dirty="0" err="1"/>
              <a:t>weer</a:t>
            </a:r>
            <a:r>
              <a:rPr lang="en-US" dirty="0"/>
              <a:t> </a:t>
            </a:r>
            <a:r>
              <a:rPr lang="en-US" dirty="0" err="1"/>
              <a:t>terug</a:t>
            </a:r>
            <a:r>
              <a:rPr lang="en-US" dirty="0"/>
              <a:t> was! </a:t>
            </a:r>
            <a:endParaRPr lang="nl-NL" dirty="0"/>
          </a:p>
        </p:txBody>
      </p:sp>
    </p:spTree>
    <p:extLst>
      <p:ext uri="{BB962C8B-B14F-4D97-AF65-F5344CB8AC3E}">
        <p14:creationId xmlns:p14="http://schemas.microsoft.com/office/powerpoint/2010/main" val="2180849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Luke 15 v 22 His father tells the servants to bring his son the best robe, sandals and a ring for his finger. – Slide 2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kstvak 3"/>
          <p:cNvSpPr txBox="1"/>
          <p:nvPr/>
        </p:nvSpPr>
        <p:spPr>
          <a:xfrm>
            <a:off x="7241142" y="5583331"/>
            <a:ext cx="1641475" cy="369332"/>
          </a:xfrm>
          <a:prstGeom prst="rect">
            <a:avLst/>
          </a:prstGeom>
          <a:solidFill>
            <a:schemeClr val="accent4">
              <a:lumMod val="40000"/>
              <a:lumOff val="60000"/>
              <a:alpha val="75000"/>
            </a:schemeClr>
          </a:solidFill>
        </p:spPr>
        <p:txBody>
          <a:bodyPr wrap="none" rtlCol="0">
            <a:spAutoFit/>
          </a:bodyPr>
          <a:lstStyle/>
          <a:p>
            <a:r>
              <a:rPr lang="nl-NL" dirty="0"/>
              <a:t>Lucas 15: 11-32</a:t>
            </a:r>
          </a:p>
        </p:txBody>
      </p:sp>
      <p:sp>
        <p:nvSpPr>
          <p:cNvPr id="5" name="Rechthoek 4"/>
          <p:cNvSpPr/>
          <p:nvPr/>
        </p:nvSpPr>
        <p:spPr>
          <a:xfrm>
            <a:off x="4995746" y="6144325"/>
            <a:ext cx="3923229" cy="369332"/>
          </a:xfrm>
          <a:prstGeom prst="rect">
            <a:avLst/>
          </a:prstGeom>
          <a:solidFill>
            <a:schemeClr val="accent4">
              <a:lumMod val="40000"/>
              <a:lumOff val="60000"/>
              <a:alpha val="80000"/>
            </a:schemeClr>
          </a:solidFill>
        </p:spPr>
        <p:txBody>
          <a:bodyPr wrap="square">
            <a:spAutoFit/>
          </a:bodyPr>
          <a:lstStyle/>
          <a:p>
            <a:r>
              <a:rPr lang="nl-NL" dirty="0"/>
              <a:t>Hij ging direct een groot feest maken!</a:t>
            </a:r>
          </a:p>
        </p:txBody>
      </p:sp>
    </p:spTree>
    <p:extLst>
      <p:ext uri="{BB962C8B-B14F-4D97-AF65-F5344CB8AC3E}">
        <p14:creationId xmlns:p14="http://schemas.microsoft.com/office/powerpoint/2010/main" val="1712308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Luke 15 v 25 Meanwhile the older son returns from working in a field and asks one of the servants what the music and dancing is all about. On hearing his younger brother has returned he is angry. – Slide 2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kstvak 3"/>
          <p:cNvSpPr txBox="1"/>
          <p:nvPr/>
        </p:nvSpPr>
        <p:spPr>
          <a:xfrm>
            <a:off x="7319201" y="3196971"/>
            <a:ext cx="1641475" cy="369332"/>
          </a:xfrm>
          <a:prstGeom prst="rect">
            <a:avLst/>
          </a:prstGeom>
          <a:solidFill>
            <a:schemeClr val="accent4">
              <a:lumMod val="40000"/>
              <a:lumOff val="60000"/>
              <a:alpha val="75000"/>
            </a:schemeClr>
          </a:solidFill>
        </p:spPr>
        <p:txBody>
          <a:bodyPr wrap="none" rtlCol="0">
            <a:spAutoFit/>
          </a:bodyPr>
          <a:lstStyle/>
          <a:p>
            <a:r>
              <a:rPr lang="nl-NL" dirty="0"/>
              <a:t>Lucas 15: 11-32</a:t>
            </a:r>
          </a:p>
        </p:txBody>
      </p:sp>
      <p:sp>
        <p:nvSpPr>
          <p:cNvPr id="5" name="Rechthoek 4"/>
          <p:cNvSpPr/>
          <p:nvPr/>
        </p:nvSpPr>
        <p:spPr>
          <a:xfrm>
            <a:off x="2531327" y="3802568"/>
            <a:ext cx="6465707" cy="2862322"/>
          </a:xfrm>
          <a:prstGeom prst="rect">
            <a:avLst/>
          </a:prstGeom>
          <a:solidFill>
            <a:schemeClr val="accent4">
              <a:lumMod val="40000"/>
              <a:lumOff val="60000"/>
              <a:alpha val="80000"/>
            </a:schemeClr>
          </a:solidFill>
        </p:spPr>
        <p:txBody>
          <a:bodyPr wrap="square">
            <a:spAutoFit/>
          </a:bodyPr>
          <a:lstStyle/>
          <a:p>
            <a:r>
              <a:rPr lang="en-US" dirty="0"/>
              <a:t>De </a:t>
            </a:r>
            <a:r>
              <a:rPr lang="en-US" dirty="0" err="1"/>
              <a:t>oudste</a:t>
            </a:r>
            <a:r>
              <a:rPr lang="en-US" dirty="0"/>
              <a:t> zoon was </a:t>
            </a:r>
            <a:r>
              <a:rPr lang="en-US" dirty="0" err="1"/>
              <a:t>aan</a:t>
            </a:r>
            <a:r>
              <a:rPr lang="en-US" dirty="0"/>
              <a:t> het </a:t>
            </a:r>
            <a:r>
              <a:rPr lang="en-US" dirty="0" err="1"/>
              <a:t>werk</a:t>
            </a:r>
            <a:r>
              <a:rPr lang="en-US" dirty="0"/>
              <a:t>. </a:t>
            </a:r>
          </a:p>
          <a:p>
            <a:r>
              <a:rPr lang="en-US" dirty="0" err="1"/>
              <a:t>Toen</a:t>
            </a:r>
            <a:r>
              <a:rPr lang="en-US" dirty="0"/>
              <a:t> </a:t>
            </a:r>
            <a:r>
              <a:rPr lang="en-US" dirty="0" err="1"/>
              <a:t>hij</a:t>
            </a:r>
            <a:r>
              <a:rPr lang="en-US" dirty="0"/>
              <a:t> </a:t>
            </a:r>
            <a:r>
              <a:rPr lang="en-US" dirty="0" err="1"/>
              <a:t>thuis</a:t>
            </a:r>
            <a:r>
              <a:rPr lang="en-US" dirty="0"/>
              <a:t> </a:t>
            </a:r>
            <a:r>
              <a:rPr lang="en-US" dirty="0" err="1"/>
              <a:t>kwam</a:t>
            </a:r>
            <a:r>
              <a:rPr lang="en-US" dirty="0"/>
              <a:t>, </a:t>
            </a:r>
            <a:r>
              <a:rPr lang="en-US" dirty="0" err="1"/>
              <a:t>hoorde</a:t>
            </a:r>
            <a:r>
              <a:rPr lang="en-US" dirty="0"/>
              <a:t> </a:t>
            </a:r>
            <a:r>
              <a:rPr lang="en-US" dirty="0" err="1"/>
              <a:t>hij</a:t>
            </a:r>
            <a:r>
              <a:rPr lang="en-US" dirty="0"/>
              <a:t> </a:t>
            </a:r>
            <a:r>
              <a:rPr lang="en-US" dirty="0" err="1"/>
              <a:t>muziek</a:t>
            </a:r>
            <a:r>
              <a:rPr lang="en-US" dirty="0"/>
              <a:t>. </a:t>
            </a:r>
          </a:p>
          <a:p>
            <a:r>
              <a:rPr lang="en-US" dirty="0"/>
              <a:t>Al </a:t>
            </a:r>
            <a:r>
              <a:rPr lang="en-US" dirty="0" err="1"/>
              <a:t>snel</a:t>
            </a:r>
            <a:r>
              <a:rPr lang="en-US" dirty="0"/>
              <a:t> </a:t>
            </a:r>
            <a:r>
              <a:rPr lang="en-US" dirty="0" err="1"/>
              <a:t>hoorde</a:t>
            </a:r>
            <a:r>
              <a:rPr lang="en-US" dirty="0"/>
              <a:t> </a:t>
            </a:r>
            <a:r>
              <a:rPr lang="en-US" dirty="0" err="1"/>
              <a:t>hij</a:t>
            </a:r>
            <a:r>
              <a:rPr lang="en-US" dirty="0"/>
              <a:t> </a:t>
            </a:r>
            <a:r>
              <a:rPr lang="en-US" dirty="0" err="1"/>
              <a:t>dat</a:t>
            </a:r>
            <a:r>
              <a:rPr lang="en-US" dirty="0"/>
              <a:t> </a:t>
            </a:r>
            <a:r>
              <a:rPr lang="en-US" dirty="0" err="1"/>
              <a:t>zijn</a:t>
            </a:r>
            <a:r>
              <a:rPr lang="en-US" dirty="0"/>
              <a:t> </a:t>
            </a:r>
            <a:r>
              <a:rPr lang="en-US" dirty="0" err="1"/>
              <a:t>jongere</a:t>
            </a:r>
            <a:r>
              <a:rPr lang="en-US" dirty="0"/>
              <a:t> </a:t>
            </a:r>
            <a:r>
              <a:rPr lang="en-US" dirty="0" err="1"/>
              <a:t>broer</a:t>
            </a:r>
            <a:r>
              <a:rPr lang="en-US" dirty="0"/>
              <a:t> </a:t>
            </a:r>
            <a:r>
              <a:rPr lang="en-US" dirty="0" err="1"/>
              <a:t>weer</a:t>
            </a:r>
            <a:r>
              <a:rPr lang="en-US" dirty="0"/>
              <a:t> </a:t>
            </a:r>
            <a:r>
              <a:rPr lang="en-US" dirty="0" err="1"/>
              <a:t>thuis</a:t>
            </a:r>
            <a:r>
              <a:rPr lang="en-US" dirty="0"/>
              <a:t> was </a:t>
            </a:r>
            <a:r>
              <a:rPr lang="en-US" dirty="0" err="1"/>
              <a:t>gekomen</a:t>
            </a:r>
            <a:r>
              <a:rPr lang="en-US" dirty="0"/>
              <a:t>. </a:t>
            </a:r>
            <a:endParaRPr lang="nl-NL" dirty="0"/>
          </a:p>
          <a:p>
            <a:r>
              <a:rPr lang="en-US" dirty="0"/>
              <a:t>De </a:t>
            </a:r>
            <a:r>
              <a:rPr lang="en-US" dirty="0" err="1"/>
              <a:t>oudste</a:t>
            </a:r>
            <a:r>
              <a:rPr lang="en-US" dirty="0"/>
              <a:t> zoon </a:t>
            </a:r>
            <a:r>
              <a:rPr lang="en-US" dirty="0" err="1"/>
              <a:t>werd</a:t>
            </a:r>
            <a:r>
              <a:rPr lang="en-US" dirty="0"/>
              <a:t> </a:t>
            </a:r>
            <a:r>
              <a:rPr lang="en-US" dirty="0" err="1"/>
              <a:t>toen</a:t>
            </a:r>
            <a:r>
              <a:rPr lang="en-US" dirty="0"/>
              <a:t> heel </a:t>
            </a:r>
            <a:r>
              <a:rPr lang="en-US" dirty="0" err="1"/>
              <a:t>kwaad</a:t>
            </a:r>
            <a:r>
              <a:rPr lang="en-US" dirty="0"/>
              <a:t>! </a:t>
            </a:r>
          </a:p>
          <a:p>
            <a:r>
              <a:rPr lang="en-US" dirty="0" err="1"/>
              <a:t>Hij</a:t>
            </a:r>
            <a:r>
              <a:rPr lang="en-US" dirty="0"/>
              <a:t> </a:t>
            </a:r>
            <a:r>
              <a:rPr lang="en-US" dirty="0" err="1"/>
              <a:t>zei</a:t>
            </a:r>
            <a:r>
              <a:rPr lang="en-US" dirty="0"/>
              <a:t> boos </a:t>
            </a:r>
            <a:r>
              <a:rPr lang="en-US" dirty="0" err="1"/>
              <a:t>tegen</a:t>
            </a:r>
            <a:r>
              <a:rPr lang="en-US" dirty="0"/>
              <a:t> </a:t>
            </a:r>
            <a:r>
              <a:rPr lang="en-US" dirty="0" err="1"/>
              <a:t>zijn</a:t>
            </a:r>
            <a:r>
              <a:rPr lang="en-US" dirty="0"/>
              <a:t> </a:t>
            </a:r>
            <a:r>
              <a:rPr lang="en-US" dirty="0" err="1"/>
              <a:t>vader</a:t>
            </a:r>
            <a:r>
              <a:rPr lang="en-US" dirty="0"/>
              <a:t>: ‘</a:t>
            </a:r>
            <a:r>
              <a:rPr lang="en-US" dirty="0" err="1"/>
              <a:t>Ik</a:t>
            </a:r>
            <a:r>
              <a:rPr lang="en-US" dirty="0"/>
              <a:t> </a:t>
            </a:r>
            <a:r>
              <a:rPr lang="en-US" dirty="0" err="1"/>
              <a:t>heb</a:t>
            </a:r>
            <a:r>
              <a:rPr lang="en-US" dirty="0"/>
              <a:t> </a:t>
            </a:r>
            <a:r>
              <a:rPr lang="en-US" dirty="0" err="1"/>
              <a:t>altijd</a:t>
            </a:r>
            <a:r>
              <a:rPr lang="en-US" dirty="0"/>
              <a:t> </a:t>
            </a:r>
            <a:r>
              <a:rPr lang="en-US" dirty="0" err="1"/>
              <a:t>voor</a:t>
            </a:r>
            <a:r>
              <a:rPr lang="en-US" dirty="0"/>
              <a:t> u </a:t>
            </a:r>
            <a:r>
              <a:rPr lang="en-US" dirty="0" err="1"/>
              <a:t>gewerkt</a:t>
            </a:r>
            <a:r>
              <a:rPr lang="en-US" dirty="0"/>
              <a:t>. </a:t>
            </a:r>
          </a:p>
          <a:p>
            <a:r>
              <a:rPr lang="en-US" dirty="0" err="1"/>
              <a:t>Ik</a:t>
            </a:r>
            <a:r>
              <a:rPr lang="en-US" dirty="0"/>
              <a:t> doe </a:t>
            </a:r>
            <a:r>
              <a:rPr lang="en-US" dirty="0" err="1"/>
              <a:t>precies</a:t>
            </a:r>
            <a:r>
              <a:rPr lang="en-US" dirty="0"/>
              <a:t> wat u </a:t>
            </a:r>
            <a:r>
              <a:rPr lang="en-US" dirty="0" err="1"/>
              <a:t>zegt</a:t>
            </a:r>
            <a:r>
              <a:rPr lang="en-US" dirty="0"/>
              <a:t>. </a:t>
            </a:r>
          </a:p>
          <a:p>
            <a:r>
              <a:rPr lang="en-US" dirty="0" err="1"/>
              <a:t>Toch</a:t>
            </a:r>
            <a:r>
              <a:rPr lang="en-US" dirty="0"/>
              <a:t> </a:t>
            </a:r>
            <a:r>
              <a:rPr lang="en-US" dirty="0" err="1"/>
              <a:t>heb</a:t>
            </a:r>
            <a:r>
              <a:rPr lang="en-US" dirty="0"/>
              <a:t> </a:t>
            </a:r>
            <a:r>
              <a:rPr lang="en-US" dirty="0" err="1"/>
              <a:t>ik</a:t>
            </a:r>
            <a:r>
              <a:rPr lang="en-US" dirty="0"/>
              <a:t> nooit </a:t>
            </a:r>
            <a:r>
              <a:rPr lang="en-US" dirty="0" err="1"/>
              <a:t>een</a:t>
            </a:r>
            <a:r>
              <a:rPr lang="en-US" dirty="0"/>
              <a:t> </a:t>
            </a:r>
            <a:r>
              <a:rPr lang="en-US" dirty="0" err="1"/>
              <a:t>cadeau</a:t>
            </a:r>
            <a:r>
              <a:rPr lang="en-US" dirty="0"/>
              <a:t> </a:t>
            </a:r>
            <a:r>
              <a:rPr lang="en-US" dirty="0" err="1"/>
              <a:t>gekregen</a:t>
            </a:r>
            <a:r>
              <a:rPr lang="en-US" dirty="0"/>
              <a:t>. </a:t>
            </a:r>
          </a:p>
          <a:p>
            <a:r>
              <a:rPr lang="en-US" dirty="0"/>
              <a:t>U </a:t>
            </a:r>
            <a:r>
              <a:rPr lang="en-US" dirty="0" err="1"/>
              <a:t>hebt</a:t>
            </a:r>
            <a:r>
              <a:rPr lang="en-US" dirty="0"/>
              <a:t> </a:t>
            </a:r>
            <a:r>
              <a:rPr lang="en-US" dirty="0" err="1"/>
              <a:t>nooit</a:t>
            </a:r>
            <a:r>
              <a:rPr lang="en-US" dirty="0"/>
              <a:t> </a:t>
            </a:r>
            <a:r>
              <a:rPr lang="en-US" dirty="0" err="1"/>
              <a:t>een</a:t>
            </a:r>
            <a:r>
              <a:rPr lang="en-US" dirty="0"/>
              <a:t> </a:t>
            </a:r>
            <a:r>
              <a:rPr lang="en-US" dirty="0" err="1"/>
              <a:t>feest</a:t>
            </a:r>
            <a:r>
              <a:rPr lang="en-US" dirty="0"/>
              <a:t> </a:t>
            </a:r>
            <a:r>
              <a:rPr lang="en-US" dirty="0" err="1"/>
              <a:t>voor</a:t>
            </a:r>
            <a:r>
              <a:rPr lang="en-US" dirty="0"/>
              <a:t> </a:t>
            </a:r>
            <a:r>
              <a:rPr lang="en-US" dirty="0" err="1"/>
              <a:t>mij</a:t>
            </a:r>
            <a:r>
              <a:rPr lang="en-US" dirty="0"/>
              <a:t> </a:t>
            </a:r>
            <a:r>
              <a:rPr lang="en-US" dirty="0" err="1"/>
              <a:t>gegeven</a:t>
            </a:r>
            <a:r>
              <a:rPr lang="en-US" dirty="0"/>
              <a:t>. </a:t>
            </a:r>
          </a:p>
          <a:p>
            <a:r>
              <a:rPr lang="en-US" dirty="0"/>
              <a:t>Maar nu </a:t>
            </a:r>
            <a:r>
              <a:rPr lang="en-US" dirty="0" err="1"/>
              <a:t>komt</a:t>
            </a:r>
            <a:r>
              <a:rPr lang="en-US" dirty="0"/>
              <a:t> </a:t>
            </a:r>
            <a:r>
              <a:rPr lang="en-US" dirty="0" err="1"/>
              <a:t>mijn</a:t>
            </a:r>
            <a:r>
              <a:rPr lang="en-US" dirty="0"/>
              <a:t> </a:t>
            </a:r>
            <a:r>
              <a:rPr lang="en-US" dirty="0" err="1"/>
              <a:t>broertje</a:t>
            </a:r>
            <a:r>
              <a:rPr lang="en-US" dirty="0"/>
              <a:t> </a:t>
            </a:r>
            <a:r>
              <a:rPr lang="en-US" dirty="0" err="1"/>
              <a:t>thuis</a:t>
            </a:r>
            <a:r>
              <a:rPr lang="en-US" dirty="0"/>
              <a:t>, die al </a:t>
            </a:r>
            <a:r>
              <a:rPr lang="en-US" dirty="0" err="1"/>
              <a:t>uw</a:t>
            </a:r>
            <a:r>
              <a:rPr lang="en-US" dirty="0"/>
              <a:t> geld </a:t>
            </a:r>
            <a:r>
              <a:rPr lang="en-US" dirty="0" err="1"/>
              <a:t>heeft</a:t>
            </a:r>
            <a:r>
              <a:rPr lang="en-US" dirty="0"/>
              <a:t> </a:t>
            </a:r>
            <a:r>
              <a:rPr lang="en-US" dirty="0" err="1"/>
              <a:t>opgemaakt</a:t>
            </a:r>
            <a:r>
              <a:rPr lang="en-US" dirty="0"/>
              <a:t>, </a:t>
            </a:r>
          </a:p>
          <a:p>
            <a:r>
              <a:rPr lang="en-US" dirty="0" err="1"/>
              <a:t>en</a:t>
            </a:r>
            <a:r>
              <a:rPr lang="en-US" dirty="0"/>
              <a:t> u </a:t>
            </a:r>
            <a:r>
              <a:rPr lang="en-US" dirty="0" err="1"/>
              <a:t>geeft</a:t>
            </a:r>
            <a:r>
              <a:rPr lang="en-US" dirty="0"/>
              <a:t> </a:t>
            </a:r>
            <a:r>
              <a:rPr lang="en-US" dirty="0" err="1"/>
              <a:t>een</a:t>
            </a:r>
            <a:r>
              <a:rPr lang="en-US" dirty="0"/>
              <a:t> </a:t>
            </a:r>
            <a:r>
              <a:rPr lang="en-US" dirty="0" err="1"/>
              <a:t>groot</a:t>
            </a:r>
            <a:r>
              <a:rPr lang="en-US" dirty="0"/>
              <a:t> </a:t>
            </a:r>
            <a:r>
              <a:rPr lang="en-US" dirty="0" err="1"/>
              <a:t>feest</a:t>
            </a:r>
            <a:r>
              <a:rPr lang="en-US" dirty="0"/>
              <a:t>.’ </a:t>
            </a:r>
            <a:endParaRPr lang="nl-NL" dirty="0"/>
          </a:p>
        </p:txBody>
      </p:sp>
    </p:spTree>
    <p:extLst>
      <p:ext uri="{BB962C8B-B14F-4D97-AF65-F5344CB8AC3E}">
        <p14:creationId xmlns:p14="http://schemas.microsoft.com/office/powerpoint/2010/main" val="1021077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His father goes out to plead with him to join the celebrations. The son complains how unfair it is that he has been working hard without any celebrations but his brother who has been squandering money is treated to a feast. – Slide 2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kstvak 3"/>
          <p:cNvSpPr txBox="1"/>
          <p:nvPr/>
        </p:nvSpPr>
        <p:spPr>
          <a:xfrm>
            <a:off x="7308049" y="4936562"/>
            <a:ext cx="1641475" cy="369332"/>
          </a:xfrm>
          <a:prstGeom prst="rect">
            <a:avLst/>
          </a:prstGeom>
          <a:solidFill>
            <a:schemeClr val="accent4">
              <a:lumMod val="40000"/>
              <a:lumOff val="60000"/>
              <a:alpha val="75000"/>
            </a:schemeClr>
          </a:solidFill>
        </p:spPr>
        <p:txBody>
          <a:bodyPr wrap="none" rtlCol="0">
            <a:spAutoFit/>
          </a:bodyPr>
          <a:lstStyle/>
          <a:p>
            <a:r>
              <a:rPr lang="nl-NL" dirty="0"/>
              <a:t>Lucas 15: 11-32</a:t>
            </a:r>
          </a:p>
        </p:txBody>
      </p:sp>
      <p:sp>
        <p:nvSpPr>
          <p:cNvPr id="5" name="Rechthoek 4"/>
          <p:cNvSpPr/>
          <p:nvPr/>
        </p:nvSpPr>
        <p:spPr>
          <a:xfrm>
            <a:off x="3735659" y="5441797"/>
            <a:ext cx="5239073" cy="1200329"/>
          </a:xfrm>
          <a:prstGeom prst="rect">
            <a:avLst/>
          </a:prstGeom>
          <a:solidFill>
            <a:schemeClr val="accent4">
              <a:lumMod val="40000"/>
              <a:lumOff val="60000"/>
              <a:alpha val="80000"/>
            </a:schemeClr>
          </a:solidFill>
        </p:spPr>
        <p:txBody>
          <a:bodyPr wrap="square">
            <a:spAutoFit/>
          </a:bodyPr>
          <a:lstStyle/>
          <a:p>
            <a:r>
              <a:rPr lang="en-US" dirty="0" err="1"/>
              <a:t>Zijn</a:t>
            </a:r>
            <a:r>
              <a:rPr lang="en-US" dirty="0"/>
              <a:t> </a:t>
            </a:r>
            <a:r>
              <a:rPr lang="en-US" dirty="0" err="1"/>
              <a:t>vader</a:t>
            </a:r>
            <a:r>
              <a:rPr lang="en-US" dirty="0"/>
              <a:t> </a:t>
            </a:r>
            <a:r>
              <a:rPr lang="en-US" dirty="0" err="1"/>
              <a:t>zei</a:t>
            </a:r>
            <a:r>
              <a:rPr lang="en-US" dirty="0"/>
              <a:t>: ‘</a:t>
            </a:r>
            <a:r>
              <a:rPr lang="en-US" dirty="0" err="1"/>
              <a:t>Lieve</a:t>
            </a:r>
            <a:r>
              <a:rPr lang="en-US" dirty="0"/>
              <a:t> </a:t>
            </a:r>
            <a:r>
              <a:rPr lang="en-US" dirty="0" err="1"/>
              <a:t>jongen</a:t>
            </a:r>
            <a:r>
              <a:rPr lang="en-US" dirty="0"/>
              <a:t>, </a:t>
            </a:r>
            <a:r>
              <a:rPr lang="en-US" dirty="0" err="1"/>
              <a:t>jij</a:t>
            </a:r>
            <a:r>
              <a:rPr lang="en-US" dirty="0"/>
              <a:t> bent </a:t>
            </a:r>
            <a:r>
              <a:rPr lang="en-US" dirty="0" err="1"/>
              <a:t>altijd</a:t>
            </a:r>
            <a:r>
              <a:rPr lang="en-US" dirty="0"/>
              <a:t> </a:t>
            </a:r>
            <a:r>
              <a:rPr lang="en-US" dirty="0" err="1"/>
              <a:t>bij</a:t>
            </a:r>
            <a:r>
              <a:rPr lang="en-US" dirty="0"/>
              <a:t> </a:t>
            </a:r>
            <a:r>
              <a:rPr lang="en-US" dirty="0" err="1"/>
              <a:t>mij</a:t>
            </a:r>
            <a:r>
              <a:rPr lang="en-US" dirty="0"/>
              <a:t>. </a:t>
            </a:r>
          </a:p>
          <a:p>
            <a:r>
              <a:rPr lang="en-US" dirty="0" err="1"/>
              <a:t>Alles</a:t>
            </a:r>
            <a:r>
              <a:rPr lang="en-US" dirty="0"/>
              <a:t> is wat van </a:t>
            </a:r>
            <a:r>
              <a:rPr lang="en-US" dirty="0" err="1"/>
              <a:t>mij</a:t>
            </a:r>
            <a:r>
              <a:rPr lang="en-US" dirty="0"/>
              <a:t> is, is </a:t>
            </a:r>
            <a:r>
              <a:rPr lang="en-US" dirty="0" err="1"/>
              <a:t>ook</a:t>
            </a:r>
            <a:r>
              <a:rPr lang="en-US" dirty="0"/>
              <a:t> van </a:t>
            </a:r>
            <a:r>
              <a:rPr lang="en-US" dirty="0" err="1"/>
              <a:t>jou</a:t>
            </a:r>
            <a:r>
              <a:rPr lang="en-US" dirty="0"/>
              <a:t>. </a:t>
            </a:r>
          </a:p>
          <a:p>
            <a:r>
              <a:rPr lang="en-US" dirty="0"/>
              <a:t>Wees </a:t>
            </a:r>
            <a:r>
              <a:rPr lang="en-US" dirty="0" err="1"/>
              <a:t>toch</a:t>
            </a:r>
            <a:r>
              <a:rPr lang="en-US" dirty="0"/>
              <a:t> </a:t>
            </a:r>
            <a:r>
              <a:rPr lang="en-US" dirty="0" err="1"/>
              <a:t>blij</a:t>
            </a:r>
            <a:r>
              <a:rPr lang="en-US" dirty="0"/>
              <a:t>! We </a:t>
            </a:r>
            <a:r>
              <a:rPr lang="en-US" dirty="0" err="1"/>
              <a:t>waren</a:t>
            </a:r>
            <a:r>
              <a:rPr lang="en-US" dirty="0"/>
              <a:t> </a:t>
            </a:r>
            <a:r>
              <a:rPr lang="en-US" dirty="0" err="1"/>
              <a:t>je</a:t>
            </a:r>
            <a:r>
              <a:rPr lang="en-US" dirty="0"/>
              <a:t> </a:t>
            </a:r>
            <a:r>
              <a:rPr lang="en-US" dirty="0" err="1"/>
              <a:t>broer</a:t>
            </a:r>
            <a:r>
              <a:rPr lang="en-US" dirty="0"/>
              <a:t> </a:t>
            </a:r>
            <a:r>
              <a:rPr lang="en-US" dirty="0" err="1"/>
              <a:t>kwijt</a:t>
            </a:r>
            <a:r>
              <a:rPr lang="en-US" dirty="0"/>
              <a:t>, </a:t>
            </a:r>
          </a:p>
          <a:p>
            <a:r>
              <a:rPr lang="en-US" dirty="0"/>
              <a:t>Maar nu is </a:t>
            </a:r>
            <a:r>
              <a:rPr lang="en-US" dirty="0" err="1"/>
              <a:t>hij</a:t>
            </a:r>
            <a:r>
              <a:rPr lang="en-US" dirty="0"/>
              <a:t> </a:t>
            </a:r>
            <a:r>
              <a:rPr lang="en-US" dirty="0" err="1"/>
              <a:t>weer</a:t>
            </a:r>
            <a:r>
              <a:rPr lang="en-US" dirty="0"/>
              <a:t> </a:t>
            </a:r>
            <a:r>
              <a:rPr lang="en-US" dirty="0" err="1"/>
              <a:t>terug</a:t>
            </a:r>
            <a:r>
              <a:rPr lang="en-US" dirty="0"/>
              <a:t>! </a:t>
            </a:r>
            <a:endParaRPr lang="nl-NL" dirty="0"/>
          </a:p>
        </p:txBody>
      </p:sp>
    </p:spTree>
    <p:extLst>
      <p:ext uri="{BB962C8B-B14F-4D97-AF65-F5344CB8AC3E}">
        <p14:creationId xmlns:p14="http://schemas.microsoft.com/office/powerpoint/2010/main" val="4039477617"/>
      </p:ext>
    </p:extLst>
  </p:cSld>
  <p:clrMapOvr>
    <a:masterClrMapping/>
  </p:clrMapOvr>
</p:sld>
</file>

<file path=ppt/theme/theme1.xml><?xml version="1.0" encoding="utf-8"?>
<a:theme xmlns:a="http://schemas.openxmlformats.org/drawingml/2006/main" name="Kantoorthema">
  <a:themeElements>
    <a:clrScheme name="Kantoorth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th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181</TotalTime>
  <Words>434</Words>
  <Application>Microsoft Office PowerPoint</Application>
  <PresentationFormat>Diavoorstelling (4:3)</PresentationFormat>
  <Paragraphs>42</Paragraphs>
  <Slides>10</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10</vt:i4>
      </vt:variant>
    </vt:vector>
  </HeadingPairs>
  <TitlesOfParts>
    <vt:vector size="14" baseType="lpstr">
      <vt:lpstr>Arial</vt:lpstr>
      <vt:lpstr>Calibri</vt:lpstr>
      <vt:lpstr>Calibri Light</vt:lpstr>
      <vt:lpstr>Kantoorthema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José Korsaan</dc:creator>
  <cp:lastModifiedBy>Ingrid Plantinga</cp:lastModifiedBy>
  <cp:revision>15</cp:revision>
  <dcterms:created xsi:type="dcterms:W3CDTF">2016-06-06T14:17:14Z</dcterms:created>
  <dcterms:modified xsi:type="dcterms:W3CDTF">2016-11-22T15:44:56Z</dcterms:modified>
</cp:coreProperties>
</file>