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herboldblog2.files.wordpress.com/2010/07/1_3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8" b="12658"/>
          <a:stretch/>
        </p:blipFill>
        <p:spPr bwMode="auto">
          <a:xfrm>
            <a:off x="0" y="267628"/>
            <a:ext cx="9144000" cy="659037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438187" y="5103828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Exodus 30: 17-21</a:t>
            </a:r>
          </a:p>
        </p:txBody>
      </p:sp>
      <p:sp>
        <p:nvSpPr>
          <p:cNvPr id="5" name="Rechthoek 4"/>
          <p:cNvSpPr/>
          <p:nvPr/>
        </p:nvSpPr>
        <p:spPr>
          <a:xfrm>
            <a:off x="4438186" y="5653671"/>
            <a:ext cx="4482790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Mozes</a:t>
            </a:r>
            <a:r>
              <a:rPr lang="en-US" dirty="0"/>
              <a:t>: </a:t>
            </a:r>
            <a:endParaRPr lang="nl-NL" dirty="0"/>
          </a:p>
          <a:p>
            <a:r>
              <a:rPr lang="en-US" dirty="0"/>
              <a:t>‘Je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waterbak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bak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de </a:t>
            </a:r>
            <a:r>
              <a:rPr lang="en-US" dirty="0" err="1"/>
              <a:t>onderkant</a:t>
            </a:r>
            <a:r>
              <a:rPr lang="en-US" dirty="0"/>
              <a:t> </a:t>
            </a:r>
            <a:r>
              <a:rPr lang="en-US" dirty="0" err="1"/>
              <a:t>koper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/>
          <p:cNvGrpSpPr/>
          <p:nvPr/>
        </p:nvGrpSpPr>
        <p:grpSpPr>
          <a:xfrm>
            <a:off x="0" y="0"/>
            <a:ext cx="9143999" cy="6857999"/>
            <a:chOff x="0" y="0"/>
            <a:chExt cx="1666875" cy="1252855"/>
          </a:xfrm>
        </p:grpSpPr>
        <p:pic>
          <p:nvPicPr>
            <p:cNvPr id="8" name="Afbeelding 7" descr="http://www.protestant.nu/Encyclopedie/tabid/359/loc/getfile/Default.aspx?File=/Wiki/Tabernake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66875" cy="125285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" name="Rechte verbindingslijn met pijl 8"/>
            <p:cNvCxnSpPr/>
            <p:nvPr/>
          </p:nvCxnSpPr>
          <p:spPr>
            <a:xfrm flipH="1" flipV="1">
              <a:off x="981075" y="800100"/>
              <a:ext cx="314325" cy="1428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kstvak 3"/>
          <p:cNvSpPr txBox="1"/>
          <p:nvPr/>
        </p:nvSpPr>
        <p:spPr>
          <a:xfrm>
            <a:off x="256480" y="609887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Exodus 30: 17-21</a:t>
            </a:r>
          </a:p>
        </p:txBody>
      </p:sp>
      <p:sp>
        <p:nvSpPr>
          <p:cNvPr id="5" name="Rechthoek 4"/>
          <p:cNvSpPr/>
          <p:nvPr/>
        </p:nvSpPr>
        <p:spPr>
          <a:xfrm>
            <a:off x="278781" y="1126275"/>
            <a:ext cx="4694664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/>
              <a:t>Doe water in de bak en zet hem voor </a:t>
            </a:r>
          </a:p>
          <a:p>
            <a:r>
              <a:rPr lang="nl-NL"/>
              <a:t>de tent van God. </a:t>
            </a:r>
          </a:p>
          <a:p>
            <a:r>
              <a:rPr lang="nl-NL"/>
              <a:t>Aäron en zijn zonen moeten hun handen en </a:t>
            </a:r>
          </a:p>
          <a:p>
            <a:r>
              <a:rPr lang="nl-NL"/>
              <a:t>voeten wassen met het water uit de waterbak. </a:t>
            </a:r>
          </a:p>
          <a:p>
            <a:r>
              <a:rPr lang="nl-NL"/>
              <a:t>Elke keer als ze mijn tent in gaan moeten ze zich wassen. </a:t>
            </a:r>
          </a:p>
          <a:p>
            <a:r>
              <a:rPr lang="nl-NL"/>
              <a:t>Als ze het niet doen, zullen ze sterven.’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39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www.huidziekten.nl/afbeeldingen/alopecia-areata-8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456559" y="4702385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Leviticus 14: 8,9</a:t>
            </a:r>
          </a:p>
        </p:txBody>
      </p:sp>
      <p:sp>
        <p:nvSpPr>
          <p:cNvPr id="5" name="Rechthoek 4"/>
          <p:cNvSpPr/>
          <p:nvPr/>
        </p:nvSpPr>
        <p:spPr>
          <a:xfrm>
            <a:off x="2141033" y="5207621"/>
            <a:ext cx="6768792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genezen</a:t>
            </a:r>
            <a:r>
              <a:rPr lang="en-US" dirty="0"/>
              <a:t> is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huidziekte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kleren</a:t>
            </a:r>
            <a:r>
              <a:rPr lang="en-US" dirty="0"/>
              <a:t> </a:t>
            </a:r>
            <a:r>
              <a:rPr lang="en-US" dirty="0" err="1"/>
              <a:t>wassen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haren</a:t>
            </a:r>
            <a:r>
              <a:rPr lang="en-US" dirty="0"/>
              <a:t> </a:t>
            </a:r>
            <a:r>
              <a:rPr lang="en-US" dirty="0" err="1"/>
              <a:t>afscheren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wassen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schoon</a:t>
            </a:r>
            <a:r>
              <a:rPr lang="en-US" dirty="0"/>
              <a:t> is, mag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terugkomen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Maar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week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eigen</a:t>
            </a:r>
            <a:r>
              <a:rPr lang="en-US" dirty="0"/>
              <a:t> tent </a:t>
            </a:r>
            <a:r>
              <a:rPr lang="en-US" dirty="0" err="1"/>
              <a:t>blijven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7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www.huidziekten.nl/afbeeldingen/alopecia-areata-8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456559" y="4702385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Leviticus 14: 8,9</a:t>
            </a:r>
          </a:p>
        </p:txBody>
      </p:sp>
      <p:sp>
        <p:nvSpPr>
          <p:cNvPr id="5" name="Rechthoek 4"/>
          <p:cNvSpPr/>
          <p:nvPr/>
        </p:nvSpPr>
        <p:spPr>
          <a:xfrm>
            <a:off x="2141033" y="5185319"/>
            <a:ext cx="6768792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/>
              <a:t>Op de zevende dag moet hij zich weer kaal scheren. </a:t>
            </a:r>
          </a:p>
          <a:p>
            <a:r>
              <a:rPr lang="en-US"/>
              <a:t>Zijn baard, snor, wenkbrauwen en het haar op zijn hoofd. </a:t>
            </a:r>
          </a:p>
          <a:p>
            <a:r>
              <a:rPr lang="en-US"/>
              <a:t>Ook moet hij nog een keer zijn kleren wassen en zijn lichaam. </a:t>
            </a:r>
          </a:p>
          <a:p>
            <a:r>
              <a:rPr lang="en-US"/>
              <a:t>Dan is hij helemaal schoon.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50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cdn.grid.fotosearch.com/FCY/FCY424/42-1974530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456559" y="4702385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Korintiërs</a:t>
            </a:r>
            <a:r>
              <a:rPr lang="en-US" b="1" dirty="0"/>
              <a:t> 7: 1</a:t>
            </a:r>
          </a:p>
        </p:txBody>
      </p:sp>
      <p:sp>
        <p:nvSpPr>
          <p:cNvPr id="5" name="Rechthoek 4"/>
          <p:cNvSpPr/>
          <p:nvPr/>
        </p:nvSpPr>
        <p:spPr>
          <a:xfrm>
            <a:off x="3791415" y="5341436"/>
            <a:ext cx="5163014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Vrienden</a:t>
            </a:r>
            <a:r>
              <a:rPr lang="en-US" dirty="0"/>
              <a:t>, 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wat </a:t>
            </a:r>
            <a:r>
              <a:rPr lang="en-US" dirty="0" err="1"/>
              <a:t>slecht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Je </a:t>
            </a:r>
            <a:r>
              <a:rPr lang="en-US" dirty="0" err="1"/>
              <a:t>moet</a:t>
            </a:r>
            <a:r>
              <a:rPr lang="en-US" dirty="0"/>
              <a:t> van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van </a:t>
            </a:r>
            <a:r>
              <a:rPr lang="en-US" dirty="0" err="1"/>
              <a:t>buiten</a:t>
            </a:r>
            <a:r>
              <a:rPr lang="en-US" dirty="0"/>
              <a:t> </a:t>
            </a:r>
            <a:r>
              <a:rPr lang="en-US" dirty="0" err="1"/>
              <a:t>schoon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Omdat</a:t>
            </a:r>
            <a:r>
              <a:rPr lang="en-US" dirty="0"/>
              <a:t> God zo </a:t>
            </a:r>
            <a:r>
              <a:rPr lang="en-US" dirty="0" err="1"/>
              <a:t>bijzonder</a:t>
            </a:r>
            <a:r>
              <a:rPr lang="en-US" dirty="0"/>
              <a:t> is, </a:t>
            </a:r>
            <a:endParaRPr lang="nl-NL" dirty="0"/>
          </a:p>
          <a:p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wij</a:t>
            </a:r>
            <a:r>
              <a:rPr lang="en-US" dirty="0"/>
              <a:t> </a:t>
            </a:r>
            <a:r>
              <a:rPr lang="en-US" dirty="0" err="1"/>
              <a:t>onszelf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schoonmaken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Hem.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91545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228</Words>
  <Application>Microsoft Office PowerPoint</Application>
  <PresentationFormat>Diavoorstelling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19</cp:revision>
  <dcterms:created xsi:type="dcterms:W3CDTF">2016-06-06T14:17:14Z</dcterms:created>
  <dcterms:modified xsi:type="dcterms:W3CDTF">2016-06-14T13:27:45Z</dcterms:modified>
</cp:coreProperties>
</file>