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CE68-672E-461C-B8BF-E0C051284905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AA14-7F13-4A47-906B-F8D614A59C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45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95C0-157B-4832-93F5-C3FC5D25378F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485D8-23AD-4722-BF2B-E0909BFBF8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72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A5806-8BCE-4A0B-AD0A-1B0BF94A619D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A560-02A8-4562-9F81-972CD6FC2BA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24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8B41-0284-46D3-95DF-C2A088284361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3603D-F984-4E1A-B04F-278CD4EC91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53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6C04C-1E10-423B-9CBC-3B68016F52E5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86B53-56C9-4E8A-A196-307E6FBABC6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38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4C2C-6EDB-45A7-8105-D2C30CD6D109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8EF9B-D707-4D57-A6ED-FADDED9505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51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D723-3AA6-4DFE-8D73-CADED8CB7D73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85872-BD00-41F4-92E3-0C5705C972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474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940E-1651-4711-B58E-C407FDA6467F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C9029-0E8A-411E-A302-ACFE7A64B06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33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DCC3A-7C53-4011-BF58-7DBCF796EB54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4ACA9-76EC-4421-BEDE-19B30166A3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63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5B15E-F524-4A02-BBF7-C60A0A887718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B1000-5729-4A2F-ABA2-ED527EB5D16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58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E9CA9-F7F7-41BA-81C0-EA3A4D711B2C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C43A-7423-4F3C-84F6-C5A815119B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21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1CEE1E-BDDA-4F80-B99B-522C10B0A651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028ECF-4424-440F-9AC8-BEF1D402209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5" descr="Afbeeldingsresultaten voor sermon on the mou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7" r="778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296150" y="4813300"/>
            <a:ext cx="1639888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latin typeface="+mn-lt"/>
              </a:rPr>
              <a:t>Matteüs</a:t>
            </a:r>
            <a:r>
              <a:rPr lang="nl-NL" b="1" dirty="0">
                <a:latin typeface="+mn-lt"/>
              </a:rPr>
              <a:t> 5:1-16</a:t>
            </a:r>
          </a:p>
        </p:txBody>
      </p:sp>
      <p:sp>
        <p:nvSpPr>
          <p:cNvPr id="5" name="Rechthoek 4"/>
          <p:cNvSpPr/>
          <p:nvPr/>
        </p:nvSpPr>
        <p:spPr>
          <a:xfrm>
            <a:off x="2185988" y="5397500"/>
            <a:ext cx="6777037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Jezus</a:t>
            </a:r>
            <a:r>
              <a:rPr lang="en-US" dirty="0">
                <a:latin typeface="+mn-lt"/>
              </a:rPr>
              <a:t> zag heel </a:t>
            </a:r>
            <a:r>
              <a:rPr lang="en-US" dirty="0" err="1">
                <a:latin typeface="+mn-lt"/>
              </a:rPr>
              <a:t>veel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mensen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naar</a:t>
            </a:r>
            <a:r>
              <a:rPr lang="en-US" dirty="0">
                <a:latin typeface="+mn-lt"/>
              </a:rPr>
              <a:t> hem toe </a:t>
            </a:r>
            <a:r>
              <a:rPr lang="en-US" dirty="0" err="1">
                <a:latin typeface="+mn-lt"/>
              </a:rPr>
              <a:t>komen</a:t>
            </a:r>
            <a:r>
              <a:rPr lang="en-US" dirty="0">
                <a:latin typeface="+mn-lt"/>
              </a:rPr>
              <a:t>. 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Hij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liep</a:t>
            </a:r>
            <a:r>
              <a:rPr lang="en-US" dirty="0">
                <a:latin typeface="+mn-lt"/>
              </a:rPr>
              <a:t> de berg op, </a:t>
            </a:r>
            <a:r>
              <a:rPr lang="en-US" dirty="0" err="1">
                <a:latin typeface="+mn-lt"/>
              </a:rPr>
              <a:t>zodat</a:t>
            </a:r>
            <a:r>
              <a:rPr lang="en-US" dirty="0">
                <a:latin typeface="+mn-lt"/>
              </a:rPr>
              <a:t> de </a:t>
            </a:r>
            <a:r>
              <a:rPr lang="en-US" dirty="0" err="1">
                <a:latin typeface="+mn-lt"/>
              </a:rPr>
              <a:t>mensen</a:t>
            </a:r>
            <a:r>
              <a:rPr lang="en-US" dirty="0">
                <a:latin typeface="+mn-lt"/>
              </a:rPr>
              <a:t> Hem </a:t>
            </a:r>
            <a:r>
              <a:rPr lang="en-US" dirty="0" err="1">
                <a:latin typeface="+mn-lt"/>
              </a:rPr>
              <a:t>goed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konden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zien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horen</a:t>
            </a:r>
            <a:r>
              <a:rPr lang="en-US" dirty="0">
                <a:latin typeface="+mn-lt"/>
              </a:rPr>
              <a:t>.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Jezus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vertelde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daar</a:t>
            </a:r>
            <a:r>
              <a:rPr lang="en-US" dirty="0">
                <a:latin typeface="+mn-lt"/>
              </a:rPr>
              <a:t> op de berg heel </a:t>
            </a:r>
            <a:r>
              <a:rPr lang="en-US" dirty="0" err="1">
                <a:latin typeface="+mn-lt"/>
              </a:rPr>
              <a:t>belangrijke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dingen</a:t>
            </a:r>
            <a:r>
              <a:rPr lang="en-US" dirty="0">
                <a:latin typeface="+mn-lt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over hoe je </a:t>
            </a:r>
            <a:r>
              <a:rPr lang="en-US" dirty="0" err="1">
                <a:latin typeface="+mn-lt"/>
              </a:rPr>
              <a:t>écht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gelukkig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zijn</a:t>
            </a:r>
            <a:r>
              <a:rPr lang="en-US" dirty="0">
                <a:latin typeface="+mn-lt"/>
              </a:rPr>
              <a:t>.</a:t>
            </a:r>
            <a:endParaRPr lang="nl-NL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beeldingsresultaten voor lift up your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2" t="-2872" r="20459" b="2872"/>
          <a:stretch>
            <a:fillRect/>
          </a:stretch>
        </p:blipFill>
        <p:spPr bwMode="auto">
          <a:xfrm>
            <a:off x="0" y="-188913"/>
            <a:ext cx="9144000" cy="704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3948113" y="5419725"/>
            <a:ext cx="4970462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Hij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zei</a:t>
            </a:r>
            <a:r>
              <a:rPr lang="en-US" dirty="0">
                <a:latin typeface="+mn-lt"/>
              </a:rPr>
              <a:t>: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‘Je bent </a:t>
            </a:r>
            <a:r>
              <a:rPr lang="en-US" dirty="0" err="1">
                <a:latin typeface="+mn-lt"/>
              </a:rPr>
              <a:t>echt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gelukkig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als</a:t>
            </a:r>
            <a:r>
              <a:rPr lang="en-US" dirty="0">
                <a:latin typeface="+mn-lt"/>
              </a:rPr>
              <a:t> je </a:t>
            </a:r>
            <a:r>
              <a:rPr lang="en-US" dirty="0" err="1">
                <a:latin typeface="+mn-lt"/>
              </a:rPr>
              <a:t>weet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dat</a:t>
            </a:r>
            <a:r>
              <a:rPr lang="en-US" dirty="0">
                <a:latin typeface="+mn-lt"/>
              </a:rPr>
              <a:t> je God </a:t>
            </a:r>
            <a:r>
              <a:rPr lang="en-US" dirty="0" err="1">
                <a:latin typeface="+mn-lt"/>
              </a:rPr>
              <a:t>nodig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hebt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Mijn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nieuwe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wereld</a:t>
            </a:r>
            <a:r>
              <a:rPr lang="en-US" dirty="0">
                <a:latin typeface="+mn-lt"/>
              </a:rPr>
              <a:t> is </a:t>
            </a:r>
            <a:r>
              <a:rPr lang="en-US" dirty="0" err="1">
                <a:latin typeface="+mn-lt"/>
              </a:rPr>
              <a:t>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voor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mensen</a:t>
            </a:r>
            <a:r>
              <a:rPr lang="en-US" dirty="0">
                <a:latin typeface="+mn-lt"/>
              </a:rPr>
              <a:t> die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weten</a:t>
            </a:r>
            <a:r>
              <a:rPr lang="en-US" dirty="0">
                <a:latin typeface="+mn-lt"/>
              </a:rPr>
              <a:t>.</a:t>
            </a:r>
            <a:endParaRPr lang="nl-NL" dirty="0">
              <a:latin typeface="+mn-lt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296150" y="4813300"/>
            <a:ext cx="1639888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latin typeface="+mn-lt"/>
              </a:rPr>
              <a:t>Matteüs</a:t>
            </a:r>
            <a:r>
              <a:rPr lang="nl-NL" b="1" dirty="0">
                <a:latin typeface="+mn-lt"/>
              </a:rPr>
              <a:t> 5:1-16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fbeeldingsresultaten voor huilende 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" t="1500" r="31293" b="-1500"/>
          <a:stretch>
            <a:fillRect/>
          </a:stretch>
        </p:blipFill>
        <p:spPr bwMode="auto">
          <a:xfrm>
            <a:off x="-144463" y="0"/>
            <a:ext cx="9288463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3535363" y="5078413"/>
            <a:ext cx="5416550" cy="147796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Je bent </a:t>
            </a:r>
            <a:r>
              <a:rPr lang="en-US" dirty="0" err="1">
                <a:latin typeface="+mn-lt"/>
              </a:rPr>
              <a:t>echt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gelukkig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uithuilen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bij</a:t>
            </a:r>
            <a:r>
              <a:rPr lang="en-US" dirty="0">
                <a:latin typeface="+mn-lt"/>
              </a:rPr>
              <a:t> God. 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Want </a:t>
            </a:r>
            <a:r>
              <a:rPr lang="en-US" dirty="0" err="1">
                <a:latin typeface="+mn-lt"/>
              </a:rPr>
              <a:t>Hij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zal</a:t>
            </a:r>
            <a:r>
              <a:rPr lang="en-US" dirty="0">
                <a:latin typeface="+mn-lt"/>
              </a:rPr>
              <a:t> je </a:t>
            </a:r>
            <a:r>
              <a:rPr lang="en-US" dirty="0" err="1">
                <a:latin typeface="+mn-lt"/>
              </a:rPr>
              <a:t>troosten</a:t>
            </a:r>
            <a:r>
              <a:rPr lang="en-US" dirty="0">
                <a:latin typeface="+mn-lt"/>
              </a:rPr>
              <a:t>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Je bent </a:t>
            </a:r>
            <a:r>
              <a:rPr lang="en-US" dirty="0" err="1">
                <a:latin typeface="+mn-lt"/>
              </a:rPr>
              <a:t>echt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gelukkig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als</a:t>
            </a:r>
            <a:r>
              <a:rPr lang="en-US" dirty="0">
                <a:latin typeface="+mn-lt"/>
              </a:rPr>
              <a:t> je </a:t>
            </a:r>
            <a:r>
              <a:rPr lang="en-US" dirty="0" err="1">
                <a:latin typeface="+mn-lt"/>
              </a:rPr>
              <a:t>doet</a:t>
            </a:r>
            <a:r>
              <a:rPr lang="en-US" dirty="0">
                <a:latin typeface="+mn-lt"/>
              </a:rPr>
              <a:t> wat God </a:t>
            </a:r>
            <a:r>
              <a:rPr lang="en-US" dirty="0" err="1">
                <a:latin typeface="+mn-lt"/>
              </a:rPr>
              <a:t>wil</a:t>
            </a:r>
            <a:r>
              <a:rPr lang="en-US" dirty="0">
                <a:latin typeface="+mn-lt"/>
              </a:rPr>
              <a:t>. 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Hij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zal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belonen</a:t>
            </a:r>
            <a:r>
              <a:rPr lang="en-US" dirty="0">
                <a:latin typeface="+mn-lt"/>
              </a:rPr>
              <a:t>.</a:t>
            </a:r>
            <a:endParaRPr lang="nl-NL" dirty="0">
              <a:latin typeface="+mn-lt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313613" y="4470400"/>
            <a:ext cx="1638300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latin typeface="+mn-lt"/>
              </a:rPr>
              <a:t>Matteüs</a:t>
            </a:r>
            <a:r>
              <a:rPr lang="nl-NL" b="1" dirty="0">
                <a:latin typeface="+mn-lt"/>
              </a:rPr>
              <a:t> 5:1-16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fbeeldingsresultaten voor hulp ge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4068763" y="4392613"/>
            <a:ext cx="4916487" cy="23082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Je</a:t>
            </a:r>
            <a:r>
              <a:rPr lang="en-US" dirty="0">
                <a:latin typeface="+mn-lt"/>
              </a:rPr>
              <a:t> bent </a:t>
            </a:r>
            <a:r>
              <a:rPr lang="en-US" dirty="0" err="1">
                <a:latin typeface="+mn-lt"/>
              </a:rPr>
              <a:t>echt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gelukkig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lief</a:t>
            </a:r>
            <a:r>
              <a:rPr lang="en-US" dirty="0">
                <a:latin typeface="+mn-lt"/>
              </a:rPr>
              <a:t> bent </a:t>
            </a:r>
            <a:r>
              <a:rPr lang="en-US" dirty="0" err="1">
                <a:latin typeface="+mn-lt"/>
              </a:rPr>
              <a:t>voor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anderen</a:t>
            </a:r>
            <a:r>
              <a:rPr lang="en-US" dirty="0">
                <a:latin typeface="+mn-lt"/>
              </a:rPr>
              <a:t>.  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God </a:t>
            </a:r>
            <a:r>
              <a:rPr lang="en-US" dirty="0" err="1">
                <a:latin typeface="+mn-lt"/>
              </a:rPr>
              <a:t>zal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ook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lief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voor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jou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zijn</a:t>
            </a:r>
            <a:r>
              <a:rPr lang="en-US" dirty="0">
                <a:latin typeface="+mn-lt"/>
              </a:rPr>
              <a:t>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Je bent </a:t>
            </a:r>
            <a:r>
              <a:rPr lang="en-US" dirty="0" err="1">
                <a:latin typeface="+mn-lt"/>
              </a:rPr>
              <a:t>echt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gelukkig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als</a:t>
            </a:r>
            <a:r>
              <a:rPr lang="en-US" dirty="0">
                <a:latin typeface="+mn-lt"/>
              </a:rPr>
              <a:t> je </a:t>
            </a:r>
            <a:r>
              <a:rPr lang="en-US" dirty="0" err="1">
                <a:latin typeface="+mn-lt"/>
              </a:rPr>
              <a:t>eerlijk</a:t>
            </a:r>
            <a:r>
              <a:rPr lang="en-US" dirty="0">
                <a:latin typeface="+mn-lt"/>
              </a:rPr>
              <a:t> bent.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Dan mag </a:t>
            </a:r>
            <a:r>
              <a:rPr lang="en-US" dirty="0" err="1">
                <a:latin typeface="+mn-lt"/>
              </a:rPr>
              <a:t>je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eens</a:t>
            </a:r>
            <a:r>
              <a:rPr lang="en-US" dirty="0">
                <a:latin typeface="+mn-lt"/>
              </a:rPr>
              <a:t> God </a:t>
            </a:r>
            <a:r>
              <a:rPr lang="en-US" dirty="0" err="1">
                <a:latin typeface="+mn-lt"/>
              </a:rPr>
              <a:t>zien</a:t>
            </a:r>
            <a:r>
              <a:rPr lang="en-US" dirty="0">
                <a:latin typeface="+mn-lt"/>
              </a:rPr>
              <a:t>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Je bent </a:t>
            </a:r>
            <a:r>
              <a:rPr lang="en-US" dirty="0" err="1">
                <a:latin typeface="+mn-lt"/>
              </a:rPr>
              <a:t>echt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gelukkig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ruzie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zoekt</a:t>
            </a:r>
            <a:r>
              <a:rPr lang="en-US" dirty="0">
                <a:latin typeface="+mn-lt"/>
              </a:rPr>
              <a:t>, maar het </a:t>
            </a:r>
            <a:r>
              <a:rPr lang="en-US" dirty="0" err="1">
                <a:latin typeface="+mn-lt"/>
              </a:rPr>
              <a:t>goed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maakt</a:t>
            </a:r>
            <a:r>
              <a:rPr lang="en-US" dirty="0">
                <a:latin typeface="+mn-lt"/>
              </a:rPr>
              <a:t>. God </a:t>
            </a:r>
            <a:r>
              <a:rPr lang="en-US" dirty="0" err="1">
                <a:latin typeface="+mn-lt"/>
              </a:rPr>
              <a:t>zal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je</a:t>
            </a:r>
            <a:r>
              <a:rPr lang="en-US" dirty="0">
                <a:latin typeface="+mn-lt"/>
              </a:rPr>
              <a:t> ‘</a:t>
            </a:r>
            <a:r>
              <a:rPr lang="en-US" dirty="0" err="1">
                <a:latin typeface="+mn-lt"/>
              </a:rPr>
              <a:t>Mijn</a:t>
            </a:r>
            <a:r>
              <a:rPr lang="en-US" dirty="0">
                <a:latin typeface="+mn-lt"/>
              </a:rPr>
              <a:t> kind’ </a:t>
            </a:r>
            <a:r>
              <a:rPr lang="en-US" dirty="0" err="1">
                <a:latin typeface="+mn-lt"/>
              </a:rPr>
              <a:t>noemen</a:t>
            </a:r>
            <a:r>
              <a:rPr lang="en-US" dirty="0">
                <a:latin typeface="+mn-lt"/>
              </a:rPr>
              <a:t>.</a:t>
            </a:r>
            <a:endParaRPr lang="nl-NL" dirty="0">
              <a:latin typeface="+mn-lt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346950" y="3865563"/>
            <a:ext cx="1638300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latin typeface="+mn-lt"/>
              </a:rPr>
              <a:t>Matteüs</a:t>
            </a:r>
            <a:r>
              <a:rPr lang="nl-NL" b="1" dirty="0">
                <a:latin typeface="+mn-lt"/>
              </a:rPr>
              <a:t> 5:1-16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Afbeelding 5" descr="Afbeeldingsresultaat voor mishande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9" r="66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2330450" y="4962525"/>
            <a:ext cx="6621463" cy="175418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Je bent </a:t>
            </a:r>
            <a:r>
              <a:rPr lang="en-US" dirty="0" err="1">
                <a:latin typeface="+mn-lt"/>
              </a:rPr>
              <a:t>echt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gelukkig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gepest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wordt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omdat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jij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iets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goed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doet</a:t>
            </a:r>
            <a:r>
              <a:rPr lang="en-US" dirty="0">
                <a:latin typeface="+mn-lt"/>
              </a:rPr>
              <a:t>. 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God </a:t>
            </a:r>
            <a:r>
              <a:rPr lang="en-US" dirty="0" err="1">
                <a:latin typeface="+mn-lt"/>
              </a:rPr>
              <a:t>ziet</a:t>
            </a:r>
            <a:r>
              <a:rPr lang="en-US" dirty="0">
                <a:latin typeface="+mn-lt"/>
              </a:rPr>
              <a:t> het </a:t>
            </a:r>
            <a:r>
              <a:rPr lang="en-US" dirty="0" err="1">
                <a:latin typeface="+mn-lt"/>
              </a:rPr>
              <a:t>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Hij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belooft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jou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zijn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nieuwe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wereld</a:t>
            </a:r>
            <a:r>
              <a:rPr lang="en-US" dirty="0">
                <a:latin typeface="+mn-lt"/>
              </a:rPr>
              <a:t>. 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Soms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heb</a:t>
            </a:r>
            <a:r>
              <a:rPr lang="en-US" dirty="0">
                <a:latin typeface="+mn-lt"/>
              </a:rPr>
              <a:t> je het </a:t>
            </a:r>
            <a:r>
              <a:rPr lang="en-US" dirty="0" err="1">
                <a:latin typeface="+mn-lt"/>
              </a:rPr>
              <a:t>moeilijk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omdat</a:t>
            </a:r>
            <a:r>
              <a:rPr lang="en-US" dirty="0">
                <a:latin typeface="+mn-lt"/>
              </a:rPr>
              <a:t> je in </a:t>
            </a:r>
            <a:r>
              <a:rPr lang="en-US" dirty="0" err="1">
                <a:latin typeface="+mn-lt"/>
              </a:rPr>
              <a:t>Mij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gelooft</a:t>
            </a:r>
            <a:r>
              <a:rPr lang="en-US" dirty="0">
                <a:latin typeface="+mn-lt"/>
              </a:rPr>
              <a:t>. 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Je </a:t>
            </a:r>
            <a:r>
              <a:rPr lang="en-US" dirty="0" err="1">
                <a:latin typeface="+mn-lt"/>
              </a:rPr>
              <a:t>wordt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misschien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uitgescholden</a:t>
            </a:r>
            <a:r>
              <a:rPr lang="en-US" dirty="0">
                <a:latin typeface="+mn-lt"/>
              </a:rPr>
              <a:t> 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sommige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mensen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worden</a:t>
            </a:r>
            <a:r>
              <a:rPr lang="en-US" dirty="0">
                <a:latin typeface="+mn-lt"/>
              </a:rPr>
              <a:t> in de </a:t>
            </a:r>
            <a:r>
              <a:rPr lang="en-US" dirty="0" err="1">
                <a:latin typeface="+mn-lt"/>
              </a:rPr>
              <a:t>gevangenis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gezet</a:t>
            </a:r>
            <a:r>
              <a:rPr lang="en-US" dirty="0">
                <a:latin typeface="+mn-lt"/>
              </a:rPr>
              <a:t>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Misschien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vertellen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mensen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lelijke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dingen</a:t>
            </a:r>
            <a:r>
              <a:rPr lang="en-US" dirty="0">
                <a:latin typeface="+mn-lt"/>
              </a:rPr>
              <a:t> over </a:t>
            </a:r>
            <a:r>
              <a:rPr lang="en-US" dirty="0" err="1">
                <a:latin typeface="+mn-lt"/>
              </a:rPr>
              <a:t>jou</a:t>
            </a:r>
            <a:r>
              <a:rPr lang="en-US" dirty="0">
                <a:latin typeface="+mn-lt"/>
              </a:rPr>
              <a:t> die </a:t>
            </a:r>
            <a:r>
              <a:rPr lang="en-US" dirty="0" err="1">
                <a:latin typeface="+mn-lt"/>
              </a:rPr>
              <a:t>niet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waar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zijn</a:t>
            </a:r>
            <a:r>
              <a:rPr lang="en-US" dirty="0">
                <a:latin typeface="+mn-lt"/>
              </a:rPr>
              <a:t>. </a:t>
            </a:r>
            <a:endParaRPr lang="nl-NL" dirty="0">
              <a:latin typeface="+mn-lt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285038" y="4446588"/>
            <a:ext cx="1639887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latin typeface="+mn-lt"/>
              </a:rPr>
              <a:t>Matteüs</a:t>
            </a:r>
            <a:r>
              <a:rPr lang="nl-NL" b="1" dirty="0">
                <a:latin typeface="+mn-lt"/>
              </a:rPr>
              <a:t> 5:1-16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eaven and a golden cr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2" b="28671"/>
          <a:stretch>
            <a:fillRect/>
          </a:stretch>
        </p:blipFill>
        <p:spPr bwMode="auto">
          <a:xfrm>
            <a:off x="0" y="-312738"/>
            <a:ext cx="9144000" cy="717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4297363" y="6054725"/>
            <a:ext cx="4487862" cy="646113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Blijf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toch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vrolijk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blij</a:t>
            </a:r>
            <a:r>
              <a:rPr lang="en-US" dirty="0">
                <a:latin typeface="+mn-lt"/>
              </a:rPr>
              <a:t>. 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Want </a:t>
            </a:r>
            <a:r>
              <a:rPr lang="en-US" dirty="0" err="1">
                <a:latin typeface="+mn-lt"/>
              </a:rPr>
              <a:t>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zal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je</a:t>
            </a:r>
            <a:r>
              <a:rPr lang="en-US" dirty="0">
                <a:latin typeface="+mn-lt"/>
              </a:rPr>
              <a:t> heel </a:t>
            </a:r>
            <a:r>
              <a:rPr lang="en-US" dirty="0" err="1">
                <a:latin typeface="+mn-lt"/>
              </a:rPr>
              <a:t>veel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geven</a:t>
            </a:r>
            <a:r>
              <a:rPr lang="en-US" dirty="0">
                <a:latin typeface="+mn-lt"/>
              </a:rPr>
              <a:t> in de </a:t>
            </a:r>
            <a:r>
              <a:rPr lang="en-US" dirty="0" err="1">
                <a:latin typeface="+mn-lt"/>
              </a:rPr>
              <a:t>hemel</a:t>
            </a:r>
            <a:r>
              <a:rPr lang="en-US" dirty="0">
                <a:latin typeface="+mn-lt"/>
              </a:rPr>
              <a:t>.’ </a:t>
            </a:r>
            <a:endParaRPr lang="nl-NL" dirty="0">
              <a:latin typeface="+mn-lt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118350" y="5516563"/>
            <a:ext cx="1639888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latin typeface="+mn-lt"/>
              </a:rPr>
              <a:t>Matteüs</a:t>
            </a:r>
            <a:r>
              <a:rPr lang="nl-NL" b="1" dirty="0">
                <a:latin typeface="+mn-lt"/>
              </a:rPr>
              <a:t> 5:1-16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255</Words>
  <Application>Microsoft Office PowerPoint</Application>
  <PresentationFormat>Diavoorstelling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Calibri</vt:lpstr>
      <vt:lpstr>Arial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José Korsaan</cp:lastModifiedBy>
  <cp:revision>24</cp:revision>
  <dcterms:created xsi:type="dcterms:W3CDTF">2016-06-06T14:17:14Z</dcterms:created>
  <dcterms:modified xsi:type="dcterms:W3CDTF">2017-02-09T08:48:30Z</dcterms:modified>
</cp:coreProperties>
</file>