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4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0CE68-672E-461C-B8BF-E0C051284905}" type="datetimeFigureOut">
              <a:rPr lang="nl-NL"/>
              <a:pPr>
                <a:defRPr/>
              </a:pPr>
              <a:t>9-2-2017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9AA14-7F13-4A47-906B-F8D614A59C7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3452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A95C0-157B-4832-93F5-C3FC5D25378F}" type="datetimeFigureOut">
              <a:rPr lang="nl-NL"/>
              <a:pPr>
                <a:defRPr/>
              </a:pPr>
              <a:t>9-2-2017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485D8-23AD-4722-BF2B-E0909BFBF88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6724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A5806-8BCE-4A0B-AD0A-1B0BF94A619D}" type="datetimeFigureOut">
              <a:rPr lang="nl-NL"/>
              <a:pPr>
                <a:defRPr/>
              </a:pPr>
              <a:t>9-2-2017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A560-02A8-4562-9F81-972CD6FC2BA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0243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B8B41-0284-46D3-95DF-C2A088284361}" type="datetimeFigureOut">
              <a:rPr lang="nl-NL"/>
              <a:pPr>
                <a:defRPr/>
              </a:pPr>
              <a:t>9-2-2017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3603D-F984-4E1A-B04F-278CD4EC917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0531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6C04C-1E10-423B-9CBC-3B68016F52E5}" type="datetimeFigureOut">
              <a:rPr lang="nl-NL"/>
              <a:pPr>
                <a:defRPr/>
              </a:pPr>
              <a:t>9-2-2017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86B53-56C9-4E8A-A196-307E6FBABC6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6385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E4C2C-6EDB-45A7-8105-D2C30CD6D109}" type="datetimeFigureOut">
              <a:rPr lang="nl-NL"/>
              <a:pPr>
                <a:defRPr/>
              </a:pPr>
              <a:t>9-2-2017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8EF9B-D707-4D57-A6ED-FADDED95058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510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D723-3AA6-4DFE-8D73-CADED8CB7D73}" type="datetimeFigureOut">
              <a:rPr lang="nl-NL"/>
              <a:pPr>
                <a:defRPr/>
              </a:pPr>
              <a:t>9-2-2017</a:t>
            </a:fld>
            <a:endParaRPr lang="nl-N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85872-BD00-41F4-92E3-0C5705C972A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4749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0940E-1651-4711-B58E-C407FDA6467F}" type="datetimeFigureOut">
              <a:rPr lang="nl-NL"/>
              <a:pPr>
                <a:defRPr/>
              </a:pPr>
              <a:t>9-2-2017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C9029-0E8A-411E-A302-ACFE7A64B06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0338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DCC3A-7C53-4011-BF58-7DBCF796EB54}" type="datetimeFigureOut">
              <a:rPr lang="nl-NL"/>
              <a:pPr>
                <a:defRPr/>
              </a:pPr>
              <a:t>9-2-2017</a:t>
            </a:fld>
            <a:endParaRPr lang="nl-N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4ACA9-76EC-4421-BEDE-19B30166A3A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3636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5B15E-F524-4A02-BBF7-C60A0A887718}" type="datetimeFigureOut">
              <a:rPr lang="nl-NL"/>
              <a:pPr>
                <a:defRPr/>
              </a:pPr>
              <a:t>9-2-2017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B1000-5729-4A2F-ABA2-ED527EB5D16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7588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E9CA9-F7F7-41BA-81C0-EA3A4D711B2C}" type="datetimeFigureOut">
              <a:rPr lang="nl-NL"/>
              <a:pPr>
                <a:defRPr/>
              </a:pPr>
              <a:t>9-2-2017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9C43A-7423-4F3C-84F6-C5A815119B0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4210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stijl te bewerken</a:t>
            </a:r>
            <a:endParaRPr lang="en-US" altLang="nl-NL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Tekststijl van het model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  <a:endParaRPr lang="en-US" alt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41CEE1E-BDDA-4F80-B99B-522C10B0A651}" type="datetimeFigureOut">
              <a:rPr lang="nl-NL"/>
              <a:pPr>
                <a:defRPr/>
              </a:pPr>
              <a:t>9-2-2017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B028ECF-4424-440F-9AC8-BEF1D402209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Afbeelding 5" descr="Afbeeldingsresultaten voor sermon on the mou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97" r="778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7296150" y="4813300"/>
            <a:ext cx="1639888" cy="369888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 err="1">
                <a:latin typeface="+mn-lt"/>
              </a:rPr>
              <a:t>Matteüs</a:t>
            </a:r>
            <a:r>
              <a:rPr lang="nl-NL" b="1" dirty="0">
                <a:latin typeface="+mn-lt"/>
              </a:rPr>
              <a:t> 5:1-16</a:t>
            </a:r>
          </a:p>
        </p:txBody>
      </p:sp>
      <p:sp>
        <p:nvSpPr>
          <p:cNvPr id="5" name="Rechthoek 4"/>
          <p:cNvSpPr/>
          <p:nvPr/>
        </p:nvSpPr>
        <p:spPr>
          <a:xfrm>
            <a:off x="2185988" y="5397500"/>
            <a:ext cx="6777037" cy="1200150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latin typeface="+mn-lt"/>
              </a:rPr>
              <a:t>Jezus</a:t>
            </a:r>
            <a:r>
              <a:rPr lang="en-US" dirty="0">
                <a:latin typeface="+mn-lt"/>
              </a:rPr>
              <a:t> zag heel </a:t>
            </a:r>
            <a:r>
              <a:rPr lang="en-US" dirty="0" err="1">
                <a:latin typeface="+mn-lt"/>
              </a:rPr>
              <a:t>veel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mensen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naar</a:t>
            </a:r>
            <a:r>
              <a:rPr lang="en-US" dirty="0">
                <a:latin typeface="+mn-lt"/>
              </a:rPr>
              <a:t> hem toe </a:t>
            </a:r>
            <a:r>
              <a:rPr lang="en-US" dirty="0" err="1">
                <a:latin typeface="+mn-lt"/>
              </a:rPr>
              <a:t>komen</a:t>
            </a:r>
            <a:r>
              <a:rPr lang="en-US" dirty="0">
                <a:latin typeface="+mn-lt"/>
              </a:rPr>
              <a:t>. </a:t>
            </a:r>
            <a:endParaRPr lang="nl-NL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latin typeface="+mn-lt"/>
              </a:rPr>
              <a:t>Hij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liep</a:t>
            </a:r>
            <a:r>
              <a:rPr lang="en-US" dirty="0">
                <a:latin typeface="+mn-lt"/>
              </a:rPr>
              <a:t> de berg op, </a:t>
            </a:r>
            <a:r>
              <a:rPr lang="en-US" dirty="0" err="1">
                <a:latin typeface="+mn-lt"/>
              </a:rPr>
              <a:t>zodat</a:t>
            </a:r>
            <a:r>
              <a:rPr lang="en-US" dirty="0">
                <a:latin typeface="+mn-lt"/>
              </a:rPr>
              <a:t> de </a:t>
            </a:r>
            <a:r>
              <a:rPr lang="en-US" dirty="0" err="1">
                <a:latin typeface="+mn-lt"/>
              </a:rPr>
              <a:t>mensen</a:t>
            </a:r>
            <a:r>
              <a:rPr lang="en-US" dirty="0">
                <a:latin typeface="+mn-lt"/>
              </a:rPr>
              <a:t> Hem </a:t>
            </a:r>
            <a:r>
              <a:rPr lang="en-US" dirty="0" err="1">
                <a:latin typeface="+mn-lt"/>
              </a:rPr>
              <a:t>goed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konden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zien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en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horen</a:t>
            </a:r>
            <a:r>
              <a:rPr lang="en-US" dirty="0">
                <a:latin typeface="+mn-lt"/>
              </a:rPr>
              <a:t>.</a:t>
            </a:r>
            <a:endParaRPr lang="nl-NL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latin typeface="+mn-lt"/>
              </a:rPr>
              <a:t>Jezus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vertelde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daar</a:t>
            </a:r>
            <a:r>
              <a:rPr lang="en-US" dirty="0">
                <a:latin typeface="+mn-lt"/>
              </a:rPr>
              <a:t> op de berg heel </a:t>
            </a:r>
            <a:r>
              <a:rPr lang="en-US" dirty="0" err="1">
                <a:latin typeface="+mn-lt"/>
              </a:rPr>
              <a:t>belangrijke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dingen</a:t>
            </a:r>
            <a:r>
              <a:rPr lang="en-US" dirty="0">
                <a:latin typeface="+mn-lt"/>
              </a:rPr>
              <a:t>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over hoe je </a:t>
            </a:r>
            <a:r>
              <a:rPr lang="en-US" dirty="0" err="1">
                <a:latin typeface="+mn-lt"/>
              </a:rPr>
              <a:t>écht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gelukkig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kan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zijn</a:t>
            </a:r>
            <a:r>
              <a:rPr lang="en-US" dirty="0">
                <a:latin typeface="+mn-lt"/>
              </a:rPr>
              <a:t>.</a:t>
            </a:r>
            <a:endParaRPr lang="nl-NL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Afbeeldingsresultaten voor lift up your han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22" t="-2872" r="20459" b="2872"/>
          <a:stretch>
            <a:fillRect/>
          </a:stretch>
        </p:blipFill>
        <p:spPr bwMode="auto">
          <a:xfrm>
            <a:off x="0" y="-188913"/>
            <a:ext cx="9144000" cy="704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hoek 4"/>
          <p:cNvSpPr/>
          <p:nvPr/>
        </p:nvSpPr>
        <p:spPr>
          <a:xfrm>
            <a:off x="3948113" y="5419725"/>
            <a:ext cx="4970462" cy="1200150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latin typeface="+mn-lt"/>
              </a:rPr>
              <a:t>Hij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zei</a:t>
            </a:r>
            <a:r>
              <a:rPr lang="en-US" dirty="0">
                <a:latin typeface="+mn-lt"/>
              </a:rPr>
              <a:t>:</a:t>
            </a:r>
            <a:endParaRPr lang="nl-NL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‘Je bent </a:t>
            </a:r>
            <a:r>
              <a:rPr lang="en-US" dirty="0" err="1">
                <a:latin typeface="+mn-lt"/>
              </a:rPr>
              <a:t>echt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gelukkig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als</a:t>
            </a:r>
            <a:r>
              <a:rPr lang="en-US" dirty="0">
                <a:latin typeface="+mn-lt"/>
              </a:rPr>
              <a:t> je </a:t>
            </a:r>
            <a:r>
              <a:rPr lang="en-US" dirty="0" err="1">
                <a:latin typeface="+mn-lt"/>
              </a:rPr>
              <a:t>weet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dat</a:t>
            </a:r>
            <a:r>
              <a:rPr lang="en-US" dirty="0">
                <a:latin typeface="+mn-lt"/>
              </a:rPr>
              <a:t> je God </a:t>
            </a:r>
            <a:r>
              <a:rPr lang="en-US" dirty="0" err="1">
                <a:latin typeface="+mn-lt"/>
              </a:rPr>
              <a:t>nodig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hebt</a:t>
            </a:r>
            <a:r>
              <a:rPr lang="en-US" dirty="0">
                <a:latin typeface="+mn-lt"/>
              </a:rPr>
              <a:t>. </a:t>
            </a:r>
            <a:r>
              <a:rPr lang="en-US" dirty="0" err="1">
                <a:latin typeface="+mn-lt"/>
              </a:rPr>
              <a:t>Mijn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nieuwe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wereld</a:t>
            </a:r>
            <a:r>
              <a:rPr lang="en-US" dirty="0">
                <a:latin typeface="+mn-lt"/>
              </a:rPr>
              <a:t> is </a:t>
            </a:r>
            <a:r>
              <a:rPr lang="en-US" dirty="0" err="1">
                <a:latin typeface="+mn-lt"/>
              </a:rPr>
              <a:t>is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voor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mensen</a:t>
            </a:r>
            <a:r>
              <a:rPr lang="en-US" dirty="0">
                <a:latin typeface="+mn-lt"/>
              </a:rPr>
              <a:t> die </a:t>
            </a:r>
            <a:r>
              <a:rPr lang="en-US" dirty="0" err="1">
                <a:latin typeface="+mn-lt"/>
              </a:rPr>
              <a:t>dit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weten</a:t>
            </a:r>
            <a:r>
              <a:rPr lang="en-US" dirty="0">
                <a:latin typeface="+mn-lt"/>
              </a:rPr>
              <a:t>.</a:t>
            </a:r>
            <a:endParaRPr lang="nl-NL" dirty="0">
              <a:latin typeface="+mn-lt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7296150" y="4813300"/>
            <a:ext cx="1639888" cy="369888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 err="1">
                <a:latin typeface="+mn-lt"/>
              </a:rPr>
              <a:t>Matteüs</a:t>
            </a:r>
            <a:r>
              <a:rPr lang="nl-NL" b="1" dirty="0">
                <a:latin typeface="+mn-lt"/>
              </a:rPr>
              <a:t> 5:1-16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Afbeeldingsresultaten voor huilende m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94" t="1500" r="31293" b="-1500"/>
          <a:stretch>
            <a:fillRect/>
          </a:stretch>
        </p:blipFill>
        <p:spPr bwMode="auto">
          <a:xfrm>
            <a:off x="-144463" y="0"/>
            <a:ext cx="9288463" cy="695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hoek 4"/>
          <p:cNvSpPr/>
          <p:nvPr/>
        </p:nvSpPr>
        <p:spPr>
          <a:xfrm>
            <a:off x="3535363" y="5078413"/>
            <a:ext cx="5416550" cy="1477962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Je bent </a:t>
            </a:r>
            <a:r>
              <a:rPr lang="en-US" dirty="0" err="1">
                <a:latin typeface="+mn-lt"/>
              </a:rPr>
              <a:t>echt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gelukkig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als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je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kunt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uithuilen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bij</a:t>
            </a:r>
            <a:r>
              <a:rPr lang="en-US" dirty="0">
                <a:latin typeface="+mn-lt"/>
              </a:rPr>
              <a:t> God. </a:t>
            </a:r>
            <a:endParaRPr lang="nl-NL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Want </a:t>
            </a:r>
            <a:r>
              <a:rPr lang="en-US" dirty="0" err="1">
                <a:latin typeface="+mn-lt"/>
              </a:rPr>
              <a:t>Hij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zal</a:t>
            </a:r>
            <a:r>
              <a:rPr lang="en-US" dirty="0">
                <a:latin typeface="+mn-lt"/>
              </a:rPr>
              <a:t> je </a:t>
            </a:r>
            <a:r>
              <a:rPr lang="en-US" dirty="0" err="1">
                <a:latin typeface="+mn-lt"/>
              </a:rPr>
              <a:t>troosten</a:t>
            </a:r>
            <a:r>
              <a:rPr lang="en-US" dirty="0">
                <a:latin typeface="+mn-lt"/>
              </a:rPr>
              <a:t>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Je bent </a:t>
            </a:r>
            <a:r>
              <a:rPr lang="en-US" dirty="0" err="1">
                <a:latin typeface="+mn-lt"/>
              </a:rPr>
              <a:t>echt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gelukkig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als</a:t>
            </a:r>
            <a:r>
              <a:rPr lang="en-US" dirty="0">
                <a:latin typeface="+mn-lt"/>
              </a:rPr>
              <a:t> je </a:t>
            </a:r>
            <a:r>
              <a:rPr lang="en-US" dirty="0" err="1">
                <a:latin typeface="+mn-lt"/>
              </a:rPr>
              <a:t>doet</a:t>
            </a:r>
            <a:r>
              <a:rPr lang="en-US" dirty="0">
                <a:latin typeface="+mn-lt"/>
              </a:rPr>
              <a:t> wat God </a:t>
            </a:r>
            <a:r>
              <a:rPr lang="en-US" dirty="0" err="1">
                <a:latin typeface="+mn-lt"/>
              </a:rPr>
              <a:t>wil</a:t>
            </a:r>
            <a:r>
              <a:rPr lang="en-US" dirty="0">
                <a:latin typeface="+mn-lt"/>
              </a:rPr>
              <a:t>. </a:t>
            </a:r>
            <a:endParaRPr lang="nl-NL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latin typeface="+mn-lt"/>
              </a:rPr>
              <a:t>Hij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zal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je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belonen</a:t>
            </a:r>
            <a:r>
              <a:rPr lang="en-US" dirty="0">
                <a:latin typeface="+mn-lt"/>
              </a:rPr>
              <a:t>.</a:t>
            </a:r>
            <a:endParaRPr lang="nl-NL" dirty="0">
              <a:latin typeface="+mn-lt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7313613" y="4470400"/>
            <a:ext cx="1638300" cy="369888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 err="1">
                <a:latin typeface="+mn-lt"/>
              </a:rPr>
              <a:t>Matteüs</a:t>
            </a:r>
            <a:r>
              <a:rPr lang="nl-NL" b="1" dirty="0">
                <a:latin typeface="+mn-lt"/>
              </a:rPr>
              <a:t> 5:1-16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Afbeeldingsresultaten voor hulp gev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hoek 4"/>
          <p:cNvSpPr/>
          <p:nvPr/>
        </p:nvSpPr>
        <p:spPr>
          <a:xfrm>
            <a:off x="4068763" y="4392613"/>
            <a:ext cx="4916487" cy="2308225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latin typeface="+mn-lt"/>
              </a:rPr>
              <a:t>Je</a:t>
            </a:r>
            <a:r>
              <a:rPr lang="en-US" dirty="0">
                <a:latin typeface="+mn-lt"/>
              </a:rPr>
              <a:t> bent </a:t>
            </a:r>
            <a:r>
              <a:rPr lang="en-US" dirty="0" err="1">
                <a:latin typeface="+mn-lt"/>
              </a:rPr>
              <a:t>echt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gelukkig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als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je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lief</a:t>
            </a:r>
            <a:r>
              <a:rPr lang="en-US" dirty="0">
                <a:latin typeface="+mn-lt"/>
              </a:rPr>
              <a:t> bent </a:t>
            </a:r>
            <a:r>
              <a:rPr lang="en-US" dirty="0" err="1">
                <a:latin typeface="+mn-lt"/>
              </a:rPr>
              <a:t>voor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anderen</a:t>
            </a:r>
            <a:r>
              <a:rPr lang="en-US" dirty="0">
                <a:latin typeface="+mn-lt"/>
              </a:rPr>
              <a:t>.  </a:t>
            </a:r>
            <a:endParaRPr lang="nl-NL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God </a:t>
            </a:r>
            <a:r>
              <a:rPr lang="en-US" dirty="0" err="1">
                <a:latin typeface="+mn-lt"/>
              </a:rPr>
              <a:t>zal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ook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lief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voor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jou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zijn</a:t>
            </a:r>
            <a:r>
              <a:rPr lang="en-US" dirty="0">
                <a:latin typeface="+mn-lt"/>
              </a:rPr>
              <a:t>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Je bent </a:t>
            </a:r>
            <a:r>
              <a:rPr lang="en-US" dirty="0" err="1">
                <a:latin typeface="+mn-lt"/>
              </a:rPr>
              <a:t>echt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gelukkig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als</a:t>
            </a:r>
            <a:r>
              <a:rPr lang="en-US" dirty="0">
                <a:latin typeface="+mn-lt"/>
              </a:rPr>
              <a:t> je </a:t>
            </a:r>
            <a:r>
              <a:rPr lang="en-US" dirty="0" err="1">
                <a:latin typeface="+mn-lt"/>
              </a:rPr>
              <a:t>eerlijk</a:t>
            </a:r>
            <a:r>
              <a:rPr lang="en-US" dirty="0">
                <a:latin typeface="+mn-lt"/>
              </a:rPr>
              <a:t> bent.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Dan mag </a:t>
            </a:r>
            <a:r>
              <a:rPr lang="en-US" dirty="0" err="1">
                <a:latin typeface="+mn-lt"/>
              </a:rPr>
              <a:t>je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eens</a:t>
            </a:r>
            <a:r>
              <a:rPr lang="en-US" dirty="0">
                <a:latin typeface="+mn-lt"/>
              </a:rPr>
              <a:t> God </a:t>
            </a:r>
            <a:r>
              <a:rPr lang="en-US" dirty="0" err="1">
                <a:latin typeface="+mn-lt"/>
              </a:rPr>
              <a:t>zien</a:t>
            </a:r>
            <a:r>
              <a:rPr lang="en-US" dirty="0">
                <a:latin typeface="+mn-lt"/>
              </a:rPr>
              <a:t>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Je bent </a:t>
            </a:r>
            <a:r>
              <a:rPr lang="en-US" dirty="0" err="1">
                <a:latin typeface="+mn-lt"/>
              </a:rPr>
              <a:t>echt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gelukkig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als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je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geen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ruzie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zoekt</a:t>
            </a:r>
            <a:r>
              <a:rPr lang="en-US" dirty="0">
                <a:latin typeface="+mn-lt"/>
              </a:rPr>
              <a:t>, maar het </a:t>
            </a:r>
            <a:r>
              <a:rPr lang="en-US" dirty="0" err="1">
                <a:latin typeface="+mn-lt"/>
              </a:rPr>
              <a:t>goed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maakt</a:t>
            </a:r>
            <a:r>
              <a:rPr lang="en-US" dirty="0">
                <a:latin typeface="+mn-lt"/>
              </a:rPr>
              <a:t>. God </a:t>
            </a:r>
            <a:r>
              <a:rPr lang="en-US" dirty="0" err="1">
                <a:latin typeface="+mn-lt"/>
              </a:rPr>
              <a:t>zal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je</a:t>
            </a:r>
            <a:r>
              <a:rPr lang="en-US" dirty="0">
                <a:latin typeface="+mn-lt"/>
              </a:rPr>
              <a:t> ‘</a:t>
            </a:r>
            <a:r>
              <a:rPr lang="en-US" dirty="0" err="1">
                <a:latin typeface="+mn-lt"/>
              </a:rPr>
              <a:t>Mijn</a:t>
            </a:r>
            <a:r>
              <a:rPr lang="en-US" dirty="0">
                <a:latin typeface="+mn-lt"/>
              </a:rPr>
              <a:t> kind’ </a:t>
            </a:r>
            <a:r>
              <a:rPr lang="en-US" dirty="0" err="1">
                <a:latin typeface="+mn-lt"/>
              </a:rPr>
              <a:t>noemen</a:t>
            </a:r>
            <a:r>
              <a:rPr lang="en-US" dirty="0">
                <a:latin typeface="+mn-lt"/>
              </a:rPr>
              <a:t>.</a:t>
            </a:r>
            <a:endParaRPr lang="nl-NL" dirty="0">
              <a:latin typeface="+mn-lt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7346950" y="3865563"/>
            <a:ext cx="1638300" cy="368300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 err="1">
                <a:latin typeface="+mn-lt"/>
              </a:rPr>
              <a:t>Matteüs</a:t>
            </a:r>
            <a:r>
              <a:rPr lang="nl-NL" b="1" dirty="0">
                <a:latin typeface="+mn-lt"/>
              </a:rPr>
              <a:t> 5:1-16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Afbeelding 5" descr="Afbeeldingsresultaat voor mishandel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89" r="664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hoek 4"/>
          <p:cNvSpPr/>
          <p:nvPr/>
        </p:nvSpPr>
        <p:spPr>
          <a:xfrm>
            <a:off x="2330450" y="4962525"/>
            <a:ext cx="6621463" cy="1754188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Je bent </a:t>
            </a:r>
            <a:r>
              <a:rPr lang="en-US" dirty="0" err="1">
                <a:latin typeface="+mn-lt"/>
              </a:rPr>
              <a:t>echt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gelukkig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als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je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gepest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wordt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omdat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jij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iets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goed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doet</a:t>
            </a:r>
            <a:r>
              <a:rPr lang="en-US" dirty="0">
                <a:latin typeface="+mn-lt"/>
              </a:rPr>
              <a:t>. </a:t>
            </a:r>
            <a:endParaRPr lang="nl-NL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God </a:t>
            </a:r>
            <a:r>
              <a:rPr lang="en-US" dirty="0" err="1">
                <a:latin typeface="+mn-lt"/>
              </a:rPr>
              <a:t>ziet</a:t>
            </a:r>
            <a:r>
              <a:rPr lang="en-US" dirty="0">
                <a:latin typeface="+mn-lt"/>
              </a:rPr>
              <a:t> het </a:t>
            </a:r>
            <a:r>
              <a:rPr lang="en-US" dirty="0" err="1">
                <a:latin typeface="+mn-lt"/>
              </a:rPr>
              <a:t>en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Hij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belooft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jou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zijn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nieuwe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wereld</a:t>
            </a:r>
            <a:r>
              <a:rPr lang="en-US" dirty="0">
                <a:latin typeface="+mn-lt"/>
              </a:rPr>
              <a:t>. </a:t>
            </a:r>
            <a:endParaRPr lang="nl-NL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latin typeface="+mn-lt"/>
              </a:rPr>
              <a:t>Soms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heb</a:t>
            </a:r>
            <a:r>
              <a:rPr lang="en-US" dirty="0">
                <a:latin typeface="+mn-lt"/>
              </a:rPr>
              <a:t> je het </a:t>
            </a:r>
            <a:r>
              <a:rPr lang="en-US" dirty="0" err="1">
                <a:latin typeface="+mn-lt"/>
              </a:rPr>
              <a:t>moeilijk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omdat</a:t>
            </a:r>
            <a:r>
              <a:rPr lang="en-US" dirty="0">
                <a:latin typeface="+mn-lt"/>
              </a:rPr>
              <a:t> je in </a:t>
            </a:r>
            <a:r>
              <a:rPr lang="en-US" dirty="0" err="1">
                <a:latin typeface="+mn-lt"/>
              </a:rPr>
              <a:t>Mij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gelooft</a:t>
            </a:r>
            <a:r>
              <a:rPr lang="en-US" dirty="0">
                <a:latin typeface="+mn-lt"/>
              </a:rPr>
              <a:t>. </a:t>
            </a:r>
            <a:endParaRPr lang="nl-NL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Je </a:t>
            </a:r>
            <a:r>
              <a:rPr lang="en-US" dirty="0" err="1">
                <a:latin typeface="+mn-lt"/>
              </a:rPr>
              <a:t>wordt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misschien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wel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uitgescholden</a:t>
            </a:r>
            <a:r>
              <a:rPr lang="en-US" dirty="0">
                <a:latin typeface="+mn-lt"/>
              </a:rPr>
              <a:t> </a:t>
            </a:r>
            <a:endParaRPr lang="nl-NL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latin typeface="+mn-lt"/>
              </a:rPr>
              <a:t>en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sommige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mensen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worden</a:t>
            </a:r>
            <a:r>
              <a:rPr lang="en-US" dirty="0">
                <a:latin typeface="+mn-lt"/>
              </a:rPr>
              <a:t> in de </a:t>
            </a:r>
            <a:r>
              <a:rPr lang="en-US" dirty="0" err="1">
                <a:latin typeface="+mn-lt"/>
              </a:rPr>
              <a:t>gevangenis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gezet</a:t>
            </a:r>
            <a:r>
              <a:rPr lang="en-US" dirty="0">
                <a:latin typeface="+mn-lt"/>
              </a:rPr>
              <a:t>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latin typeface="+mn-lt"/>
              </a:rPr>
              <a:t>Misschien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vertellen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mensen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lelijke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dingen</a:t>
            </a:r>
            <a:r>
              <a:rPr lang="en-US" dirty="0">
                <a:latin typeface="+mn-lt"/>
              </a:rPr>
              <a:t> over </a:t>
            </a:r>
            <a:r>
              <a:rPr lang="en-US" dirty="0" err="1">
                <a:latin typeface="+mn-lt"/>
              </a:rPr>
              <a:t>jou</a:t>
            </a:r>
            <a:r>
              <a:rPr lang="en-US" dirty="0">
                <a:latin typeface="+mn-lt"/>
              </a:rPr>
              <a:t> die </a:t>
            </a:r>
            <a:r>
              <a:rPr lang="en-US" dirty="0" err="1">
                <a:latin typeface="+mn-lt"/>
              </a:rPr>
              <a:t>niet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waar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zijn</a:t>
            </a:r>
            <a:r>
              <a:rPr lang="en-US" dirty="0">
                <a:latin typeface="+mn-lt"/>
              </a:rPr>
              <a:t>. </a:t>
            </a:r>
            <a:endParaRPr lang="nl-NL" dirty="0">
              <a:latin typeface="+mn-lt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7285038" y="4446588"/>
            <a:ext cx="1639887" cy="368300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 err="1">
                <a:latin typeface="+mn-lt"/>
              </a:rPr>
              <a:t>Matteüs</a:t>
            </a:r>
            <a:r>
              <a:rPr lang="nl-NL" b="1" dirty="0">
                <a:latin typeface="+mn-lt"/>
              </a:rPr>
              <a:t> 5:1-16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eaven and a golden crow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22" b="28671"/>
          <a:stretch>
            <a:fillRect/>
          </a:stretch>
        </p:blipFill>
        <p:spPr bwMode="auto">
          <a:xfrm>
            <a:off x="0" y="-312738"/>
            <a:ext cx="9144000" cy="717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hoek 4"/>
          <p:cNvSpPr/>
          <p:nvPr/>
        </p:nvSpPr>
        <p:spPr>
          <a:xfrm>
            <a:off x="4297363" y="6054725"/>
            <a:ext cx="4487862" cy="646113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latin typeface="+mn-lt"/>
              </a:rPr>
              <a:t>Blijf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dan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toch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vrolijk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en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blij</a:t>
            </a:r>
            <a:r>
              <a:rPr lang="en-US" dirty="0">
                <a:latin typeface="+mn-lt"/>
              </a:rPr>
              <a:t>. </a:t>
            </a:r>
            <a:endParaRPr lang="nl-NL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Want </a:t>
            </a:r>
            <a:r>
              <a:rPr lang="en-US" dirty="0" err="1">
                <a:latin typeface="+mn-lt"/>
              </a:rPr>
              <a:t>Ik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zal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je</a:t>
            </a:r>
            <a:r>
              <a:rPr lang="en-US" dirty="0">
                <a:latin typeface="+mn-lt"/>
              </a:rPr>
              <a:t> heel </a:t>
            </a:r>
            <a:r>
              <a:rPr lang="en-US" dirty="0" err="1">
                <a:latin typeface="+mn-lt"/>
              </a:rPr>
              <a:t>veel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geven</a:t>
            </a:r>
            <a:r>
              <a:rPr lang="en-US" dirty="0">
                <a:latin typeface="+mn-lt"/>
              </a:rPr>
              <a:t> in de </a:t>
            </a:r>
            <a:r>
              <a:rPr lang="en-US" dirty="0" err="1">
                <a:latin typeface="+mn-lt"/>
              </a:rPr>
              <a:t>hemel</a:t>
            </a:r>
            <a:r>
              <a:rPr lang="en-US" dirty="0">
                <a:latin typeface="+mn-lt"/>
              </a:rPr>
              <a:t>.’ </a:t>
            </a:r>
            <a:endParaRPr lang="nl-NL" dirty="0">
              <a:latin typeface="+mn-lt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7118350" y="5516563"/>
            <a:ext cx="1639888" cy="369887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 err="1">
                <a:latin typeface="+mn-lt"/>
              </a:rPr>
              <a:t>Matteüs</a:t>
            </a:r>
            <a:r>
              <a:rPr lang="nl-NL" b="1" dirty="0">
                <a:latin typeface="+mn-lt"/>
              </a:rPr>
              <a:t> 5:1-16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572</TotalTime>
  <Words>255</Words>
  <Application>Microsoft Office PowerPoint</Application>
  <PresentationFormat>Diavoorstelling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Calibri</vt:lpstr>
      <vt:lpstr>Arial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José Korsaan</dc:creator>
  <cp:lastModifiedBy>José Korsaan</cp:lastModifiedBy>
  <cp:revision>24</cp:revision>
  <dcterms:created xsi:type="dcterms:W3CDTF">2016-06-06T14:17:14Z</dcterms:created>
  <dcterms:modified xsi:type="dcterms:W3CDTF">2017-02-09T08:48:30Z</dcterms:modified>
</cp:coreProperties>
</file>