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tse4.mm.bing.net/th?id=OIP.Mf0f99a13580741ae07a6024a43aefb69H0&amp;pid=15.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38538" y="3709925"/>
            <a:ext cx="168668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Genesis 37:3-11</a:t>
            </a:r>
          </a:p>
        </p:txBody>
      </p:sp>
      <p:sp>
        <p:nvSpPr>
          <p:cNvPr id="5" name="Rechthoek 4"/>
          <p:cNvSpPr/>
          <p:nvPr/>
        </p:nvSpPr>
        <p:spPr>
          <a:xfrm>
            <a:off x="345687" y="4293222"/>
            <a:ext cx="5285679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Vader </a:t>
            </a:r>
            <a:r>
              <a:rPr lang="en-US" dirty="0" err="1"/>
              <a:t>Jakob</a:t>
            </a:r>
            <a:r>
              <a:rPr lang="en-US" dirty="0"/>
              <a:t> was al oud. </a:t>
            </a:r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kreeg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zoon, </a:t>
            </a:r>
            <a:r>
              <a:rPr lang="en-US" dirty="0" err="1"/>
              <a:t>Jozef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Jozef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</a:t>
            </a:r>
            <a:r>
              <a:rPr lang="en-US" dirty="0" err="1"/>
              <a:t>verwend</a:t>
            </a:r>
            <a:r>
              <a:rPr lang="en-US" dirty="0"/>
              <a:t> door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vader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maakte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heel </a:t>
            </a:r>
            <a:r>
              <a:rPr lang="en-US" dirty="0" err="1"/>
              <a:t>mooie</a:t>
            </a:r>
            <a:r>
              <a:rPr lang="en-US" dirty="0"/>
              <a:t> </a:t>
            </a:r>
            <a:r>
              <a:rPr lang="en-US" dirty="0" err="1"/>
              <a:t>jas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Jozef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jas</a:t>
            </a:r>
            <a:r>
              <a:rPr lang="en-US" dirty="0"/>
              <a:t> had </a:t>
            </a:r>
            <a:r>
              <a:rPr lang="en-US" dirty="0" err="1"/>
              <a:t>prachtige</a:t>
            </a:r>
            <a:r>
              <a:rPr lang="en-US" dirty="0"/>
              <a:t> </a:t>
            </a:r>
            <a:r>
              <a:rPr lang="en-US" dirty="0" err="1"/>
              <a:t>kleuren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broers</a:t>
            </a:r>
            <a:r>
              <a:rPr lang="en-US" dirty="0"/>
              <a:t> van </a:t>
            </a:r>
            <a:r>
              <a:rPr lang="en-US" dirty="0" err="1"/>
              <a:t>Jozef</a:t>
            </a:r>
            <a:r>
              <a:rPr lang="en-US" dirty="0"/>
              <a:t> </a:t>
            </a:r>
            <a:r>
              <a:rPr lang="en-US" dirty="0" err="1"/>
              <a:t>vonden</a:t>
            </a:r>
            <a:r>
              <a:rPr lang="en-US" dirty="0"/>
              <a:t> het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eerlijk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broertje</a:t>
            </a:r>
            <a:r>
              <a:rPr lang="en-US" dirty="0"/>
              <a:t> die </a:t>
            </a:r>
            <a:r>
              <a:rPr lang="en-US" dirty="0" err="1"/>
              <a:t>jas</a:t>
            </a:r>
            <a:r>
              <a:rPr lang="en-US" dirty="0"/>
              <a:t> </a:t>
            </a:r>
            <a:r>
              <a:rPr lang="en-US" dirty="0" err="1"/>
              <a:t>kreeg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jaloers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pestten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Jozef</a:t>
            </a:r>
            <a:r>
              <a:rPr lang="en-US" dirty="0"/>
              <a:t>. </a:t>
            </a:r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praatten</a:t>
            </a:r>
            <a:r>
              <a:rPr lang="en-US" dirty="0"/>
              <a:t> </a:t>
            </a:r>
            <a:r>
              <a:rPr lang="en-US" dirty="0" err="1"/>
              <a:t>nooit</a:t>
            </a:r>
            <a:r>
              <a:rPr lang="en-US" dirty="0"/>
              <a:t> met hem.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02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stepintothestory.ca/wp-content/uploads/2015/04/09_joseph_dreams_jpeg_10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293933" y="4077915"/>
            <a:ext cx="168668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Genesis 37:3-11</a:t>
            </a:r>
          </a:p>
        </p:txBody>
      </p:sp>
      <p:sp>
        <p:nvSpPr>
          <p:cNvPr id="5" name="Rechthoek 4"/>
          <p:cNvSpPr/>
          <p:nvPr/>
        </p:nvSpPr>
        <p:spPr>
          <a:xfrm>
            <a:off x="289931" y="4594305"/>
            <a:ext cx="7125630" cy="20313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 had </a:t>
            </a:r>
            <a:r>
              <a:rPr lang="en-US" dirty="0" err="1"/>
              <a:t>Jozef</a:t>
            </a:r>
            <a:r>
              <a:rPr lang="en-US" dirty="0"/>
              <a:t> </a:t>
            </a:r>
            <a:r>
              <a:rPr lang="en-US" dirty="0" err="1"/>
              <a:t>gedroomd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In de </a:t>
            </a:r>
            <a:r>
              <a:rPr lang="en-US" dirty="0" err="1"/>
              <a:t>droom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Jozef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broers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werk</a:t>
            </a:r>
            <a:r>
              <a:rPr lang="en-US" dirty="0"/>
              <a:t> op het land. </a:t>
            </a:r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bonden</a:t>
            </a:r>
            <a:r>
              <a:rPr lang="en-US" dirty="0"/>
              <a:t> </a:t>
            </a:r>
            <a:r>
              <a:rPr lang="en-US" dirty="0" err="1"/>
              <a:t>koren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. </a:t>
            </a:r>
          </a:p>
          <a:p>
            <a:r>
              <a:rPr lang="en-US" dirty="0" err="1"/>
              <a:t>Opeens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de </a:t>
            </a:r>
            <a:r>
              <a:rPr lang="en-US" dirty="0" err="1"/>
              <a:t>bos</a:t>
            </a:r>
            <a:r>
              <a:rPr lang="en-US" dirty="0"/>
              <a:t> </a:t>
            </a:r>
            <a:r>
              <a:rPr lang="en-US" dirty="0" err="1"/>
              <a:t>koren</a:t>
            </a:r>
            <a:r>
              <a:rPr lang="en-US" dirty="0"/>
              <a:t> van </a:t>
            </a:r>
            <a:r>
              <a:rPr lang="en-US" dirty="0" err="1"/>
              <a:t>Jozef</a:t>
            </a:r>
            <a:r>
              <a:rPr lang="en-US" dirty="0"/>
              <a:t> </a:t>
            </a:r>
            <a:r>
              <a:rPr lang="en-US" dirty="0" err="1"/>
              <a:t>rechtop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Het </a:t>
            </a:r>
            <a:r>
              <a:rPr lang="en-US" dirty="0" err="1"/>
              <a:t>koren</a:t>
            </a:r>
            <a:r>
              <a:rPr lang="en-US" dirty="0"/>
              <a:t> van de </a:t>
            </a:r>
            <a:r>
              <a:rPr lang="en-US" dirty="0" err="1"/>
              <a:t>broers</a:t>
            </a:r>
            <a:r>
              <a:rPr lang="en-US" dirty="0"/>
              <a:t> </a:t>
            </a:r>
            <a:r>
              <a:rPr lang="en-US" dirty="0" err="1"/>
              <a:t>maakte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buiging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koren</a:t>
            </a:r>
            <a:r>
              <a:rPr lang="en-US" dirty="0"/>
              <a:t> van </a:t>
            </a:r>
            <a:r>
              <a:rPr lang="en-US" dirty="0" err="1"/>
              <a:t>Jozef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broers</a:t>
            </a:r>
            <a:r>
              <a:rPr lang="en-US" dirty="0"/>
              <a:t> </a:t>
            </a:r>
            <a:r>
              <a:rPr lang="en-US" dirty="0" err="1"/>
              <a:t>vonden</a:t>
            </a:r>
            <a:r>
              <a:rPr lang="en-US" dirty="0"/>
              <a:t> het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stomme</a:t>
            </a:r>
            <a:r>
              <a:rPr lang="en-US" dirty="0"/>
              <a:t> </a:t>
            </a:r>
            <a:r>
              <a:rPr lang="en-US" dirty="0" err="1"/>
              <a:t>droom</a:t>
            </a:r>
            <a:r>
              <a:rPr lang="en-US" dirty="0"/>
              <a:t>.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boos op </a:t>
            </a:r>
            <a:r>
              <a:rPr lang="en-US" dirty="0" err="1"/>
              <a:t>Jozef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zeiden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Jozef</a:t>
            </a:r>
            <a:r>
              <a:rPr lang="en-US" dirty="0"/>
              <a:t>: ‘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de baas bent over </a:t>
            </a:r>
            <a:r>
              <a:rPr lang="en-US" dirty="0" err="1"/>
              <a:t>ons</a:t>
            </a:r>
            <a:r>
              <a:rPr lang="en-US" dirty="0"/>
              <a:t>?’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177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martydonnellan.com/wp-content/uploads/2012/09/13_Joseph_Dreams_JPEG_10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293933" y="4189427"/>
            <a:ext cx="168668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Genesis 37:3-11</a:t>
            </a:r>
          </a:p>
        </p:txBody>
      </p:sp>
      <p:sp>
        <p:nvSpPr>
          <p:cNvPr id="5" name="Rechthoek 4"/>
          <p:cNvSpPr/>
          <p:nvPr/>
        </p:nvSpPr>
        <p:spPr>
          <a:xfrm>
            <a:off x="289931" y="4750422"/>
            <a:ext cx="7125630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Een</a:t>
            </a:r>
            <a:r>
              <a:rPr lang="en-US" dirty="0"/>
              <a:t> poos later </a:t>
            </a:r>
            <a:r>
              <a:rPr lang="en-US" dirty="0" err="1"/>
              <a:t>droomde</a:t>
            </a:r>
            <a:r>
              <a:rPr lang="en-US" dirty="0"/>
              <a:t> </a:t>
            </a:r>
            <a:r>
              <a:rPr lang="en-US" dirty="0" err="1"/>
              <a:t>Jozef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! </a:t>
            </a:r>
            <a:endParaRPr lang="nl-NL" dirty="0"/>
          </a:p>
          <a:p>
            <a:r>
              <a:rPr lang="en-US" dirty="0"/>
              <a:t>Nu </a:t>
            </a:r>
            <a:r>
              <a:rPr lang="en-US" dirty="0" err="1"/>
              <a:t>droomde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zon</a:t>
            </a:r>
            <a:r>
              <a:rPr lang="en-US" dirty="0"/>
              <a:t>, de </a:t>
            </a:r>
            <a:r>
              <a:rPr lang="en-US" dirty="0" err="1"/>
              <a:t>maan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sterren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buiging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hem </a:t>
            </a:r>
            <a:r>
              <a:rPr lang="en-US" dirty="0" err="1"/>
              <a:t>maakten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Jozef</a:t>
            </a:r>
            <a:r>
              <a:rPr lang="en-US" dirty="0"/>
              <a:t> </a:t>
            </a:r>
            <a:r>
              <a:rPr lang="en-US" dirty="0" err="1"/>
              <a:t>vertelde</a:t>
            </a:r>
            <a:r>
              <a:rPr lang="en-US" dirty="0"/>
              <a:t> de </a:t>
            </a:r>
            <a:r>
              <a:rPr lang="en-US" dirty="0" err="1"/>
              <a:t>droom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broers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vader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Vader </a:t>
            </a:r>
            <a:r>
              <a:rPr lang="en-US" dirty="0" err="1"/>
              <a:t>Jakob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nu </a:t>
            </a:r>
            <a:r>
              <a:rPr lang="en-US" dirty="0" err="1"/>
              <a:t>ook</a:t>
            </a:r>
            <a:r>
              <a:rPr lang="en-US" dirty="0"/>
              <a:t> boos op </a:t>
            </a:r>
            <a:r>
              <a:rPr lang="en-US" dirty="0" err="1"/>
              <a:t>Jozef</a:t>
            </a:r>
            <a:r>
              <a:rPr lang="en-US" dirty="0"/>
              <a:t>.  ‘Je </a:t>
            </a:r>
            <a:r>
              <a:rPr lang="en-US" dirty="0" err="1"/>
              <a:t>denkt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wij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buigen</a:t>
            </a:r>
            <a:r>
              <a:rPr lang="en-US" dirty="0"/>
              <a:t>, </a:t>
            </a:r>
            <a:r>
              <a:rPr lang="en-US" dirty="0" err="1"/>
              <a:t>Jozef</a:t>
            </a:r>
            <a:r>
              <a:rPr lang="en-US" dirty="0"/>
              <a:t>! Je </a:t>
            </a:r>
            <a:r>
              <a:rPr lang="en-US" dirty="0" err="1"/>
              <a:t>doet</a:t>
            </a:r>
            <a:r>
              <a:rPr lang="en-US" dirty="0"/>
              <a:t> net </a:t>
            </a:r>
            <a:r>
              <a:rPr lang="en-US" dirty="0" err="1"/>
              <a:t>alsof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belangrijker</a:t>
            </a:r>
            <a:r>
              <a:rPr lang="en-US" dirty="0"/>
              <a:t> bent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wij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576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stepintothestory.ca/wp-content/uploads/2015/04/09_joseph_dreams_jpeg_10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234" y="0"/>
            <a:ext cx="425976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http://martydonnellan.com/wp-content/uploads/2012/09/13_Joseph_Dreams_JPEG_102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8423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238177" y="5170734"/>
            <a:ext cx="168668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Genesis 37:3-11</a:t>
            </a:r>
          </a:p>
        </p:txBody>
      </p:sp>
      <p:sp>
        <p:nvSpPr>
          <p:cNvPr id="5" name="Rechthoek 4"/>
          <p:cNvSpPr/>
          <p:nvPr/>
        </p:nvSpPr>
        <p:spPr>
          <a:xfrm>
            <a:off x="223024" y="5709427"/>
            <a:ext cx="7125630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broers</a:t>
            </a:r>
            <a:r>
              <a:rPr lang="en-US" dirty="0"/>
              <a:t> </a:t>
            </a:r>
            <a:r>
              <a:rPr lang="en-US" dirty="0" err="1"/>
              <a:t>bleven</a:t>
            </a:r>
            <a:r>
              <a:rPr lang="en-US" dirty="0"/>
              <a:t> </a:t>
            </a:r>
            <a:r>
              <a:rPr lang="en-US" dirty="0" err="1"/>
              <a:t>jaloers</a:t>
            </a:r>
            <a:r>
              <a:rPr lang="en-US" dirty="0"/>
              <a:t> op </a:t>
            </a:r>
            <a:r>
              <a:rPr lang="en-US" dirty="0" err="1"/>
              <a:t>Jozef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Vader </a:t>
            </a:r>
            <a:r>
              <a:rPr lang="en-US" dirty="0" err="1"/>
              <a:t>Jakob</a:t>
            </a:r>
            <a:r>
              <a:rPr lang="en-US" dirty="0"/>
              <a:t> </a:t>
            </a:r>
            <a:r>
              <a:rPr lang="en-US" dirty="0" err="1"/>
              <a:t>dacht</a:t>
            </a:r>
            <a:r>
              <a:rPr lang="en-US" dirty="0"/>
              <a:t> nog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dromen</a:t>
            </a:r>
            <a:r>
              <a:rPr lang="en-US"/>
              <a:t>. </a:t>
            </a:r>
          </a:p>
          <a:p>
            <a:r>
              <a:rPr lang="en-US"/>
              <a:t>Misschien</a:t>
            </a:r>
            <a:r>
              <a:rPr lang="en-US" dirty="0"/>
              <a:t> </a:t>
            </a:r>
            <a:r>
              <a:rPr lang="en-US" dirty="0" err="1"/>
              <a:t>betekenen</a:t>
            </a:r>
            <a:r>
              <a:rPr lang="en-US" dirty="0"/>
              <a:t> de </a:t>
            </a:r>
            <a:r>
              <a:rPr lang="en-US" dirty="0" err="1"/>
              <a:t>dromen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écht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, </a:t>
            </a:r>
            <a:r>
              <a:rPr lang="en-US" dirty="0" err="1"/>
              <a:t>dacht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75631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252</Words>
  <Application>Microsoft Office PowerPoint</Application>
  <PresentationFormat>Diavoorstelling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17</cp:revision>
  <dcterms:created xsi:type="dcterms:W3CDTF">2016-06-06T14:17:14Z</dcterms:created>
  <dcterms:modified xsi:type="dcterms:W3CDTF">2016-11-22T14:53:07Z</dcterms:modified>
</cp:coreProperties>
</file>