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4" d="100"/>
          <a:sy n="84" d="100"/>
        </p:scale>
        <p:origin x="10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01818-E8E0-496C-B2DD-F037D2A3945C}" type="datetimeFigureOut">
              <a:rPr lang="nl-NL"/>
              <a:pPr>
                <a:defRPr/>
              </a:pPr>
              <a:t>14-9-2017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CFF25-DBE0-436B-9F6E-52B9D03C141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4136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58837-A9DB-4B4E-AC9A-80C278845795}" type="datetimeFigureOut">
              <a:rPr lang="nl-NL"/>
              <a:pPr>
                <a:defRPr/>
              </a:pPr>
              <a:t>14-9-2017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FD9DD-DB52-45DC-B933-832920931C4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3408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656E1-5B92-4E3F-8E7B-18B8D1A7414D}" type="datetimeFigureOut">
              <a:rPr lang="nl-NL"/>
              <a:pPr>
                <a:defRPr/>
              </a:pPr>
              <a:t>14-9-2017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B6DEB-2129-4C74-8F14-1850A18FDF5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4835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F4079-EF12-4BAC-8EF6-610AB3008CC6}" type="datetimeFigureOut">
              <a:rPr lang="nl-NL"/>
              <a:pPr>
                <a:defRPr/>
              </a:pPr>
              <a:t>14-9-2017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D0603-C5F9-4805-843F-0196CAC1879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2401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7FE49-A1A2-4991-B812-DAF351F8B990}" type="datetimeFigureOut">
              <a:rPr lang="nl-NL"/>
              <a:pPr>
                <a:defRPr/>
              </a:pPr>
              <a:t>14-9-2017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7627D-0BE7-4B7F-8D54-A5289191DA4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5288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BE21AD-51B0-4CCC-9454-12D89C79EE19}" type="datetimeFigureOut">
              <a:rPr lang="nl-NL"/>
              <a:pPr>
                <a:defRPr/>
              </a:pPr>
              <a:t>14-9-2017</a:t>
            </a:fld>
            <a:endParaRPr lang="nl-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CF2E0-5C24-42C4-BD0B-0C965A53144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8371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ACF2E-D577-4379-9609-92D05F49FD4F}" type="datetimeFigureOut">
              <a:rPr lang="nl-NL"/>
              <a:pPr>
                <a:defRPr/>
              </a:pPr>
              <a:t>14-9-2017</a:t>
            </a:fld>
            <a:endParaRPr lang="nl-NL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9207A-CEA0-4647-A732-DDD04CBF9F3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809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04158-1731-4B16-857D-2078A8638E2D}" type="datetimeFigureOut">
              <a:rPr lang="nl-NL"/>
              <a:pPr>
                <a:defRPr/>
              </a:pPr>
              <a:t>14-9-2017</a:t>
            </a:fld>
            <a:endParaRPr lang="nl-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09F09-2F53-4CFD-813E-6DAE17DE509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7375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1ABF2-F16D-4F92-9657-DA95EB85D3AA}" type="datetimeFigureOut">
              <a:rPr lang="nl-NL"/>
              <a:pPr>
                <a:defRPr/>
              </a:pPr>
              <a:t>14-9-2017</a:t>
            </a:fld>
            <a:endParaRPr lang="nl-N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59B11-56D2-460D-A921-271D1408820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5401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969B5-69EC-4B26-BFAD-99C0884289E2}" type="datetimeFigureOut">
              <a:rPr lang="nl-NL"/>
              <a:pPr>
                <a:defRPr/>
              </a:pPr>
              <a:t>14-9-2017</a:t>
            </a:fld>
            <a:endParaRPr lang="nl-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3D944-69B2-46D9-A25B-BC34D96F50F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8052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78517-3161-4629-B563-8CBC8BA2D29B}" type="datetimeFigureOut">
              <a:rPr lang="nl-NL"/>
              <a:pPr>
                <a:defRPr/>
              </a:pPr>
              <a:t>14-9-2017</a:t>
            </a:fld>
            <a:endParaRPr lang="nl-N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EC32E-8AD0-4728-A8C7-513B172D615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7589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stijl te bewerken</a:t>
            </a:r>
            <a:endParaRPr lang="en-US" altLang="nl-NL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Tekststijl van het model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  <a:endParaRPr lang="en-US" alt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1D3373C-5B4D-4BF8-BFAA-5468AA90AEB1}" type="datetimeFigureOut">
              <a:rPr lang="nl-NL"/>
              <a:pPr>
                <a:defRPr/>
              </a:pPr>
              <a:t>14-9-2017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AB36728-6173-49F0-995E-249C4C53075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Afbeelding 10" descr="Afbeeldingsresultaten voor slaven israë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1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404813" y="354013"/>
            <a:ext cx="1498600" cy="369887"/>
          </a:xfrm>
          <a:prstGeom prst="rect">
            <a:avLst/>
          </a:prstGeom>
          <a:solidFill>
            <a:schemeClr val="accent4">
              <a:lumMod val="40000"/>
              <a:lumOff val="60000"/>
              <a:alpha val="75000"/>
            </a:schemeClr>
          </a:solidFill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b="1" dirty="0">
                <a:latin typeface="+mn-lt"/>
              </a:rPr>
              <a:t>Efeziërs 6: 5-9</a:t>
            </a:r>
          </a:p>
        </p:txBody>
      </p:sp>
      <p:sp>
        <p:nvSpPr>
          <p:cNvPr id="5" name="Rechthoek 4"/>
          <p:cNvSpPr/>
          <p:nvPr/>
        </p:nvSpPr>
        <p:spPr>
          <a:xfrm>
            <a:off x="2911475" y="334963"/>
            <a:ext cx="6032500" cy="1754326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nl-NL" dirty="0"/>
              <a:t>Gehoorzaam je baas, zoals je ook naar Christus luistert: </a:t>
            </a:r>
          </a:p>
          <a:p>
            <a:pPr>
              <a:defRPr/>
            </a:pPr>
            <a:r>
              <a:rPr lang="nl-NL" dirty="0"/>
              <a:t>met eerbied en met heel je hart. </a:t>
            </a:r>
          </a:p>
          <a:p>
            <a:pPr>
              <a:defRPr/>
            </a:pPr>
            <a:r>
              <a:rPr lang="nl-NL" dirty="0"/>
              <a:t>Doe niet net alsof je je best doet en gehoorzaam je baas niet alleen als hij je ziet. </a:t>
            </a:r>
          </a:p>
          <a:p>
            <a:pPr>
              <a:defRPr/>
            </a:pPr>
            <a:r>
              <a:rPr lang="nl-NL" dirty="0"/>
              <a:t>Maar gedraag je als een knecht van Christus. </a:t>
            </a:r>
          </a:p>
          <a:p>
            <a:pPr>
              <a:defRPr/>
            </a:pPr>
            <a:r>
              <a:rPr lang="nl-NL" dirty="0"/>
              <a:t>En doe met heel je hart wat God van je vraagt.</a:t>
            </a:r>
            <a:r>
              <a:rPr lang="en-US" dirty="0"/>
              <a:t> </a:t>
            </a:r>
            <a:endParaRPr lang="nl-N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1" descr="Afbeeldingsresultaten voor sociale werkplaa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7" r="1629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404813" y="354013"/>
            <a:ext cx="1498600" cy="369887"/>
          </a:xfrm>
          <a:prstGeom prst="rect">
            <a:avLst/>
          </a:prstGeom>
          <a:solidFill>
            <a:schemeClr val="accent4">
              <a:lumMod val="40000"/>
              <a:lumOff val="60000"/>
              <a:alpha val="75000"/>
            </a:schemeClr>
          </a:solidFill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b="1" dirty="0">
                <a:latin typeface="+mn-lt"/>
              </a:rPr>
              <a:t>Efeziërs 6: 5-9</a:t>
            </a:r>
          </a:p>
        </p:txBody>
      </p:sp>
      <p:sp>
        <p:nvSpPr>
          <p:cNvPr id="5" name="Rechthoek 4"/>
          <p:cNvSpPr/>
          <p:nvPr/>
        </p:nvSpPr>
        <p:spPr>
          <a:xfrm>
            <a:off x="4137025" y="257175"/>
            <a:ext cx="4851400" cy="1477328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nl-NL" dirty="0"/>
              <a:t>Doe je werk met plezier, alsof je werkt voor de Heer, en niet voor mensen. De Heer vindt het niet belangrijk of je een knecht bent of een baas. </a:t>
            </a:r>
          </a:p>
          <a:p>
            <a:pPr>
              <a:defRPr/>
            </a:pPr>
            <a:r>
              <a:rPr lang="nl-NL" dirty="0"/>
              <a:t>Hij zal je belonen voor de goede dingen die je doet. Dat is zeker.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rawstory.com/wp-content/uploads/2014/01/father_son_pray_shutterstock_68317420-800x4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5" r="1434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404813" y="354013"/>
            <a:ext cx="1498600" cy="369887"/>
          </a:xfrm>
          <a:prstGeom prst="rect">
            <a:avLst/>
          </a:prstGeom>
          <a:solidFill>
            <a:schemeClr val="accent4">
              <a:lumMod val="40000"/>
              <a:lumOff val="60000"/>
              <a:alpha val="75000"/>
            </a:schemeClr>
          </a:solidFill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nl-NL" b="1" dirty="0">
                <a:latin typeface="+mn-lt"/>
              </a:rPr>
              <a:t>Efeziërs 6: 5-9</a:t>
            </a:r>
          </a:p>
        </p:txBody>
      </p:sp>
      <p:sp>
        <p:nvSpPr>
          <p:cNvPr id="5" name="Rechthoek 4"/>
          <p:cNvSpPr/>
          <p:nvPr/>
        </p:nvSpPr>
        <p:spPr>
          <a:xfrm>
            <a:off x="2620963" y="346075"/>
            <a:ext cx="6345237" cy="923330"/>
          </a:xfrm>
          <a:prstGeom prst="rect">
            <a:avLst/>
          </a:prstGeom>
          <a:solidFill>
            <a:schemeClr val="accent4">
              <a:lumMod val="40000"/>
              <a:lumOff val="60000"/>
              <a:alpha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nl-NL" dirty="0"/>
              <a:t>Bazen, dreig niet met straf, maar behandel iedereen goed. Bedenk dat jullie allemaal dezelfde Baas in de hemel hebben. </a:t>
            </a:r>
          </a:p>
          <a:p>
            <a:pPr>
              <a:defRPr/>
            </a:pPr>
            <a:r>
              <a:rPr lang="nl-NL" dirty="0"/>
              <a:t>Hij kijkt naar iedereen hetzelfde.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411</TotalTime>
  <Words>149</Words>
  <Application>Microsoft Office PowerPoint</Application>
  <PresentationFormat>Diavoorstelling (4:3)</PresentationFormat>
  <Paragraphs>12</Paragraphs>
  <Slides>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José Korsaan</dc:creator>
  <cp:lastModifiedBy>Ingrid Plantinga</cp:lastModifiedBy>
  <cp:revision>23</cp:revision>
  <dcterms:created xsi:type="dcterms:W3CDTF">2016-06-06T14:17:14Z</dcterms:created>
  <dcterms:modified xsi:type="dcterms:W3CDTF">2017-09-14T10:51:15Z</dcterms:modified>
</cp:coreProperties>
</file>