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log.uroki-pitaniya.ru/wp-content/uploads/2011/04/kak-pit-vodu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81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546411" y="4044462"/>
            <a:ext cx="2430965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1 </a:t>
            </a:r>
            <a:r>
              <a:rPr lang="en-US" b="1" dirty="0" err="1"/>
              <a:t>Korintiërs</a:t>
            </a:r>
            <a:r>
              <a:rPr lang="en-US" b="1" dirty="0"/>
              <a:t> 6: 19 </a:t>
            </a:r>
            <a:r>
              <a:rPr lang="en-US" b="1" dirty="0" err="1"/>
              <a:t>en</a:t>
            </a:r>
            <a:r>
              <a:rPr lang="en-US" b="1" dirty="0"/>
              <a:t> 20</a:t>
            </a:r>
          </a:p>
        </p:txBody>
      </p:sp>
      <p:sp>
        <p:nvSpPr>
          <p:cNvPr id="5" name="Rechthoek 4"/>
          <p:cNvSpPr/>
          <p:nvPr/>
        </p:nvSpPr>
        <p:spPr>
          <a:xfrm>
            <a:off x="546410" y="4594305"/>
            <a:ext cx="8062331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dirty="0"/>
              <a:t>De Heilige Geest woont in jou.</a:t>
            </a:r>
          </a:p>
          <a:p>
            <a:r>
              <a:rPr lang="nl-NL" dirty="0"/>
              <a:t>Je bent helemaal van Jezus. Je gedachten en je lichaam.</a:t>
            </a:r>
          </a:p>
          <a:p>
            <a:r>
              <a:rPr lang="nl-NL" dirty="0"/>
              <a:t>Doe dus goede dingen met je lichaam en zorg er goed voor.</a:t>
            </a:r>
            <a:r>
              <a:rPr lang="en-US" dirty="0"/>
              <a:t> </a:t>
            </a:r>
            <a:endParaRPr lang="nl-NL" dirty="0"/>
          </a:p>
        </p:txBody>
      </p:sp>
      <p:pic>
        <p:nvPicPr>
          <p:cNvPr id="6" name="Afbeelding 5" descr="http://ubdavid.org/advanced/new-life2/graphics/3_holy-spirit-in-heart.jpg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52332" y1="91200" x2="52332" y2="91200"/>
                        <a14:foregroundMark x1="40933" y1="94800" x2="40933" y2="94800"/>
                        <a14:foregroundMark x1="64767" y1="93600" x2="64767" y2="93600"/>
                        <a14:foregroundMark x1="66321" y1="87200" x2="66321" y2="872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135" y="4705204"/>
            <a:ext cx="1352550" cy="17519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667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product-images.imshopping.com/nimblebuy/schoonheidsbehandeling-beautychique-648363-regula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7560529" y="5025769"/>
            <a:ext cx="1271238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Ester 2:12</a:t>
            </a:r>
          </a:p>
        </p:txBody>
      </p:sp>
      <p:sp>
        <p:nvSpPr>
          <p:cNvPr id="5" name="Rechthoek 4"/>
          <p:cNvSpPr/>
          <p:nvPr/>
        </p:nvSpPr>
        <p:spPr>
          <a:xfrm>
            <a:off x="2174487" y="5497553"/>
            <a:ext cx="6668429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dirty="0"/>
              <a:t>De meisjes werden een jaar lang mooi gemaakt. </a:t>
            </a:r>
          </a:p>
          <a:p>
            <a:r>
              <a:rPr lang="nl-NL" dirty="0"/>
              <a:t>Het eerste half jaar warden ze ingesmeerd met olie die lekker rook. </a:t>
            </a:r>
          </a:p>
          <a:p>
            <a:r>
              <a:rPr lang="nl-NL" dirty="0"/>
              <a:t>Het tweede half jaar kregen ze dure crème en andere poedertjes. </a:t>
            </a:r>
          </a:p>
          <a:p>
            <a:r>
              <a:rPr lang="nl-NL" dirty="0"/>
              <a:t>Pas daarna was een meisje klaar om naar de koning te gaan.</a:t>
            </a:r>
          </a:p>
        </p:txBody>
      </p:sp>
    </p:spTree>
    <p:extLst>
      <p:ext uri="{BB962C8B-B14F-4D97-AF65-F5344CB8AC3E}">
        <p14:creationId xmlns:p14="http://schemas.microsoft.com/office/powerpoint/2010/main" val="23769201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88</Words>
  <Application>Microsoft Office PowerPoint</Application>
  <PresentationFormat>Diavoorstelling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17</cp:revision>
  <dcterms:created xsi:type="dcterms:W3CDTF">2016-06-06T14:17:14Z</dcterms:created>
  <dcterms:modified xsi:type="dcterms:W3CDTF">2016-06-14T13:23:33Z</dcterms:modified>
</cp:coreProperties>
</file>