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Matthew thought quickly. To follow Jesus would mean leaving his job and the large amounts of money he could get by cheating other people. – Slid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0119" y="264199"/>
            <a:ext cx="161948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9:9-13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144966" y="802889"/>
            <a:ext cx="5930447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Jezus</a:t>
            </a:r>
            <a:r>
              <a:rPr lang="en-US" dirty="0"/>
              <a:t> zag </a:t>
            </a:r>
            <a:r>
              <a:rPr lang="en-US" dirty="0" err="1"/>
              <a:t>een</a:t>
            </a:r>
            <a:r>
              <a:rPr lang="en-US" dirty="0"/>
              <a:t> man </a:t>
            </a:r>
            <a:r>
              <a:rPr lang="en-US" dirty="0" err="1"/>
              <a:t>bij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kantoortje</a:t>
            </a:r>
            <a:r>
              <a:rPr lang="en-US" dirty="0"/>
              <a:t> </a:t>
            </a:r>
            <a:r>
              <a:rPr lang="en-US" dirty="0" err="1"/>
              <a:t>zitten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Het was </a:t>
            </a:r>
            <a:r>
              <a:rPr lang="en-US" dirty="0" err="1"/>
              <a:t>Matteüs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Matteüs </a:t>
            </a:r>
            <a:r>
              <a:rPr lang="en-US" dirty="0" err="1"/>
              <a:t>vroeg</a:t>
            </a:r>
            <a:r>
              <a:rPr lang="en-US" dirty="0"/>
              <a:t> geld </a:t>
            </a:r>
            <a:r>
              <a:rPr lang="en-US" dirty="0" err="1"/>
              <a:t>als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over de </a:t>
            </a:r>
            <a:r>
              <a:rPr lang="en-US" dirty="0" err="1"/>
              <a:t>weg</a:t>
            </a:r>
            <a:r>
              <a:rPr lang="en-US" dirty="0"/>
              <a:t> </a:t>
            </a:r>
            <a:r>
              <a:rPr lang="en-US" dirty="0" err="1"/>
              <a:t>wilden</a:t>
            </a:r>
            <a:r>
              <a:rPr lang="en-US" dirty="0"/>
              <a:t>. </a:t>
            </a:r>
            <a:r>
              <a:rPr lang="en-US" dirty="0" err="1"/>
              <a:t>Dat</a:t>
            </a:r>
            <a:r>
              <a:rPr lang="en-US" dirty="0"/>
              <a:t> was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werk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tollenaar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Meestal</a:t>
            </a:r>
            <a:r>
              <a:rPr lang="en-US" dirty="0"/>
              <a:t> </a:t>
            </a:r>
            <a:r>
              <a:rPr lang="en-US" dirty="0" err="1"/>
              <a:t>vroegen</a:t>
            </a:r>
            <a:r>
              <a:rPr lang="en-US" dirty="0"/>
              <a:t> </a:t>
            </a:r>
            <a:r>
              <a:rPr lang="en-US" dirty="0" err="1"/>
              <a:t>tollenaars</a:t>
            </a:r>
            <a:r>
              <a:rPr lang="en-US" dirty="0"/>
              <a:t> </a:t>
            </a:r>
            <a:r>
              <a:rPr lang="en-US" dirty="0" err="1"/>
              <a:t>teveel</a:t>
            </a:r>
            <a:r>
              <a:rPr lang="en-US" dirty="0"/>
              <a:t> geld, </a:t>
            </a:r>
            <a:r>
              <a:rPr lang="en-US" dirty="0" err="1"/>
              <a:t>zodat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erg </a:t>
            </a:r>
            <a:r>
              <a:rPr lang="en-US" dirty="0" err="1"/>
              <a:t>rijk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vroeg</a:t>
            </a:r>
            <a:r>
              <a:rPr lang="en-US" dirty="0"/>
              <a:t> </a:t>
            </a:r>
            <a:r>
              <a:rPr lang="en-US" dirty="0" err="1"/>
              <a:t>aan</a:t>
            </a:r>
            <a:r>
              <a:rPr lang="en-US" dirty="0"/>
              <a:t> </a:t>
            </a:r>
            <a:r>
              <a:rPr lang="en-US" dirty="0" err="1"/>
              <a:t>Matteüs</a:t>
            </a:r>
            <a:r>
              <a:rPr lang="en-US" dirty="0"/>
              <a:t>: ‘Ga je met me </a:t>
            </a:r>
            <a:r>
              <a:rPr lang="en-US" dirty="0" err="1"/>
              <a:t>mee</a:t>
            </a:r>
            <a:r>
              <a:rPr lang="en-US" dirty="0"/>
              <a:t>?’</a:t>
            </a:r>
            <a:endParaRPr lang="nl-NL" dirty="0"/>
          </a:p>
          <a:p>
            <a:r>
              <a:rPr lang="en-US" dirty="0" err="1"/>
              <a:t>Dat</a:t>
            </a:r>
            <a:r>
              <a:rPr lang="en-US" dirty="0"/>
              <a:t> deed </a:t>
            </a:r>
            <a:r>
              <a:rPr lang="en-US" dirty="0" err="1"/>
              <a:t>Matteüs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7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e invited Jesus and His disciples to his house to have a meal. He also invited his tax collecting friends and others in Capernaum who had a bad reputation to meet Jesus. – Slid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60119" y="264199"/>
            <a:ext cx="161948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9:9-13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144966" y="802889"/>
            <a:ext cx="5930447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poosje</a:t>
            </a:r>
            <a:r>
              <a:rPr lang="en-US" dirty="0"/>
              <a:t> later </a:t>
            </a:r>
            <a:r>
              <a:rPr lang="en-US" dirty="0" err="1"/>
              <a:t>gingen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vrienden</a:t>
            </a:r>
            <a:r>
              <a:rPr lang="en-US" dirty="0"/>
              <a:t> </a:t>
            </a:r>
            <a:r>
              <a:rPr lang="en-US" dirty="0" err="1"/>
              <a:t>eten</a:t>
            </a:r>
            <a:r>
              <a:rPr lang="en-US" dirty="0"/>
              <a:t> </a:t>
            </a:r>
            <a:r>
              <a:rPr lang="en-US" dirty="0" err="1"/>
              <a:t>bij</a:t>
            </a:r>
            <a:r>
              <a:rPr lang="en-US" dirty="0"/>
              <a:t> Matteüs. </a:t>
            </a:r>
            <a:endParaRPr lang="nl-NL" dirty="0"/>
          </a:p>
          <a:p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andere</a:t>
            </a:r>
            <a:r>
              <a:rPr lang="en-US" dirty="0"/>
              <a:t> </a:t>
            </a:r>
            <a:r>
              <a:rPr lang="en-US" dirty="0" err="1"/>
              <a:t>tollenaars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46874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When the Pharisees saw this, they asked Jesus’ disciples, ‘Why does your teacher eat with tax collectors and sinners?’ – Slid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260480" y="5048072"/>
            <a:ext cx="161948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9:9-13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256478" y="5631368"/>
            <a:ext cx="6612673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Strenge</a:t>
            </a:r>
            <a:r>
              <a:rPr lang="en-US" dirty="0"/>
              <a:t> </a:t>
            </a:r>
            <a:r>
              <a:rPr lang="en-US" dirty="0" err="1"/>
              <a:t>Joden</a:t>
            </a:r>
            <a:r>
              <a:rPr lang="en-US" dirty="0"/>
              <a:t> </a:t>
            </a:r>
            <a:r>
              <a:rPr lang="en-US" dirty="0" err="1"/>
              <a:t>zagen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met al die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at.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: ‘Het is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 met </a:t>
            </a:r>
            <a:r>
              <a:rPr lang="en-US" dirty="0" err="1"/>
              <a:t>zulke</a:t>
            </a:r>
            <a:r>
              <a:rPr lang="en-US" dirty="0"/>
              <a:t>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eet</a:t>
            </a:r>
            <a:r>
              <a:rPr lang="en-US" dirty="0"/>
              <a:t>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35534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Jesus replied ‘Healthy people don’t need a doctor. Only the sick need a doctor.  Go and learn what this means: “I want faithful love more than I want animal sacrifices.” (Hosea 6:6) I did not come to invite good people. I came to invite sinners.’ – Slid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16235" y="4278636"/>
            <a:ext cx="1619482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nl-NL" dirty="0" err="1"/>
              <a:t>Matteüs</a:t>
            </a:r>
            <a:r>
              <a:rPr lang="nl-NL" dirty="0"/>
              <a:t> 9:9-13</a:t>
            </a:r>
          </a:p>
        </p:txBody>
      </p:sp>
      <p:sp>
        <p:nvSpPr>
          <p:cNvPr id="5" name="Rechthoek 4"/>
          <p:cNvSpPr/>
          <p:nvPr/>
        </p:nvSpPr>
        <p:spPr>
          <a:xfrm>
            <a:off x="301084" y="4884235"/>
            <a:ext cx="7404410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hoorde</a:t>
            </a:r>
            <a:r>
              <a:rPr lang="en-US" dirty="0"/>
              <a:t> </a:t>
            </a:r>
            <a:r>
              <a:rPr lang="en-US" dirty="0" err="1"/>
              <a:t>Jezus</a:t>
            </a:r>
            <a:r>
              <a:rPr lang="en-US" dirty="0"/>
              <a:t>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‘Je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toch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gezond</a:t>
            </a:r>
            <a:r>
              <a:rPr lang="en-US" dirty="0"/>
              <a:t> bent? Je </a:t>
            </a:r>
            <a:r>
              <a:rPr lang="en-US" dirty="0" err="1"/>
              <a:t>gaat</a:t>
            </a:r>
            <a:r>
              <a:rPr lang="en-US" dirty="0"/>
              <a:t> </a:t>
            </a:r>
            <a:r>
              <a:rPr lang="en-US" dirty="0" err="1"/>
              <a:t>juist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dokter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ziek</a:t>
            </a:r>
            <a:r>
              <a:rPr lang="en-US" dirty="0"/>
              <a:t> bent.’</a:t>
            </a:r>
            <a:endParaRPr lang="nl-NL" dirty="0"/>
          </a:p>
          <a:p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lijk</a:t>
            </a:r>
            <a:r>
              <a:rPr lang="en-US" dirty="0"/>
              <a:t> op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dokter</a:t>
            </a:r>
            <a:r>
              <a:rPr lang="en-US" dirty="0"/>
              <a:t>. </a:t>
            </a:r>
          </a:p>
          <a:p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gekomen</a:t>
            </a:r>
            <a:r>
              <a:rPr lang="en-US" dirty="0"/>
              <a:t> om </a:t>
            </a:r>
            <a:r>
              <a:rPr lang="en-US" dirty="0" err="1"/>
              <a:t>slechte</a:t>
            </a:r>
            <a:r>
              <a:rPr lang="en-US" dirty="0"/>
              <a:t>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beter</a:t>
            </a:r>
            <a:r>
              <a:rPr lang="en-US"/>
              <a:t> te</a:t>
            </a:r>
            <a:r>
              <a:rPr lang="en-US" dirty="0"/>
              <a:t> </a:t>
            </a:r>
            <a:r>
              <a:rPr lang="en-US" dirty="0" err="1"/>
              <a:t>maken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Denk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maar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over </a:t>
            </a:r>
            <a:r>
              <a:rPr lang="en-US" dirty="0" err="1"/>
              <a:t>na.</a:t>
            </a:r>
            <a:r>
              <a:rPr lang="en-US" dirty="0"/>
              <a:t> </a:t>
            </a:r>
          </a:p>
          <a:p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jullie</a:t>
            </a:r>
            <a:r>
              <a:rPr lang="en-US" dirty="0"/>
              <a:t>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elkaar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93596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180</Words>
  <Application>Microsoft Office PowerPoint</Application>
  <PresentationFormat>Diavoorstelling (4:3)</PresentationFormat>
  <Paragraphs>19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10</cp:revision>
  <dcterms:created xsi:type="dcterms:W3CDTF">2016-06-06T14:17:14Z</dcterms:created>
  <dcterms:modified xsi:type="dcterms:W3CDTF">2016-11-22T15:34:56Z</dcterms:modified>
</cp:coreProperties>
</file>