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0A2C-A8F3-4E16-9E9E-4D95C2264692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7F5D-61F5-4AC3-97CB-0AD4CCD6D5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8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EBB3-6FD9-483A-8377-2ED0761C60F3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6331-6244-4CBB-BC07-BED9192EC7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28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94C4-BCF9-4693-87D2-C4B0B10A5C12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F021-ADD5-4287-B31B-D4316D429C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5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CF86-BEC5-4380-A0EA-9E716A519495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4EDE-264C-4DB4-AAF5-6D509A04CD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43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400F-4EF1-45A7-AA2F-6E2B329A4F3A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F460-CAF1-4641-9885-418FA82880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4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15F5-5DB8-41F5-B0B5-1D97800B1FF6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EF66-12FE-463C-BA67-FE83E6851D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4F5C-DFEE-4E07-B9D5-4C0796B1EC6A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A563-EB85-4C21-9556-881C8D3F44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8589-4F4B-489E-A481-BCBB2B9D895A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D4E2-2213-4E26-BBA8-A30905EBE5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1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D994-C126-4A45-ACDF-1CB567A19DF8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8CEC-5E7F-485F-BA29-ABCC8A3AAC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2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FA7F-0E8E-4B22-A92C-73C660A0361C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358D-662F-4075-84ED-441FF4E741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A84D-2036-4FC7-9859-BD6836673765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39B3-587F-4DF9-AC67-4B80FFF225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40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84FB4-4898-46D5-80ED-390499D2269A}" type="datetimeFigureOut">
              <a:rPr lang="nl-NL"/>
              <a:pPr>
                <a:defRPr/>
              </a:pPr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2C48E0-C4C6-445F-BE8B-FB622D2096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ten voor jesus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8" b="10670"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353300" y="5505450"/>
            <a:ext cx="1477963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6:12-15</a:t>
            </a:r>
          </a:p>
        </p:txBody>
      </p:sp>
      <p:sp>
        <p:nvSpPr>
          <p:cNvPr id="5" name="Rechthoek 4"/>
          <p:cNvSpPr/>
          <p:nvPr/>
        </p:nvSpPr>
        <p:spPr>
          <a:xfrm>
            <a:off x="4749800" y="6054725"/>
            <a:ext cx="4035425" cy="64611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Jezus liep naar een berg. </a:t>
            </a:r>
            <a:endParaRPr lang="nl-NL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Hij bleef er de hele nacht om te bidden. </a:t>
            </a:r>
            <a:endParaRPr lang="nl-NL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ten voor disciple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9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081463" y="5976938"/>
            <a:ext cx="4748212" cy="64611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De </a:t>
            </a:r>
            <a:r>
              <a:rPr lang="en-US" dirty="0" err="1">
                <a:latin typeface="+mn-lt"/>
              </a:rPr>
              <a:t>volgende</a:t>
            </a:r>
            <a:r>
              <a:rPr lang="en-US" dirty="0">
                <a:latin typeface="+mn-lt"/>
              </a:rPr>
              <a:t> dag </a:t>
            </a:r>
            <a:r>
              <a:rPr lang="en-US" dirty="0" err="1">
                <a:latin typeface="+mn-lt"/>
              </a:rPr>
              <a:t>koos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Jezus</a:t>
            </a:r>
            <a:r>
              <a:rPr lang="en-US" dirty="0">
                <a:latin typeface="+mn-lt"/>
              </a:rPr>
              <a:t> 12 </a:t>
            </a:r>
            <a:r>
              <a:rPr lang="en-US" dirty="0" err="1">
                <a:latin typeface="+mn-lt"/>
              </a:rPr>
              <a:t>mannen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uit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Zij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werden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leerlingen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vrienden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Jezus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353300" y="5505450"/>
            <a:ext cx="1477963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6:12-15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ten voor disciple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9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22250" y="5788025"/>
            <a:ext cx="8785225" cy="92233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Dit zijn de namen van de 12 mannen:</a:t>
            </a:r>
            <a:endParaRPr lang="nl-NL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Petrus – Andreas – Jakobus en een andere Jakobus – Johannes – Filippus – Bartolomeüs – Matteüs – Tomas  -  Simon - Judas en nog een andere Judas die later Jezus heeft verraden. </a:t>
            </a:r>
            <a:endParaRPr lang="nl-NL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497763" y="5281613"/>
            <a:ext cx="1477962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6:12-15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5" descr="Afbeeldingsresultaten voor freu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996113" y="4679950"/>
            <a:ext cx="1965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15:12-15</a:t>
            </a:r>
          </a:p>
        </p:txBody>
      </p:sp>
      <p:sp>
        <p:nvSpPr>
          <p:cNvPr id="5" name="Rechthoek 4"/>
          <p:cNvSpPr/>
          <p:nvPr/>
        </p:nvSpPr>
        <p:spPr>
          <a:xfrm>
            <a:off x="5073650" y="5308600"/>
            <a:ext cx="3900488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Jezus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zegt</a:t>
            </a:r>
            <a:r>
              <a:rPr lang="en-US" dirty="0">
                <a:latin typeface="+mn-lt"/>
              </a:rPr>
              <a:t>: ‘</a:t>
            </a:r>
            <a:r>
              <a:rPr lang="en-US" dirty="0" err="1">
                <a:latin typeface="+mn-lt"/>
              </a:rPr>
              <a:t>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hou</a:t>
            </a:r>
            <a:r>
              <a:rPr lang="en-US" dirty="0">
                <a:latin typeface="+mn-lt"/>
              </a:rPr>
              <a:t> heel </a:t>
            </a:r>
            <a:r>
              <a:rPr lang="en-US" dirty="0" err="1">
                <a:latin typeface="+mn-lt"/>
              </a:rPr>
              <a:t>veel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jullie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Hou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daarom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ook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elkaar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Je bent </a:t>
            </a:r>
            <a:r>
              <a:rPr lang="en-US" dirty="0" err="1">
                <a:latin typeface="+mn-lt"/>
              </a:rPr>
              <a:t>een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échte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vriend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als</a:t>
            </a:r>
            <a:r>
              <a:rPr lang="en-US" dirty="0">
                <a:latin typeface="+mn-lt"/>
              </a:rPr>
              <a:t> je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iemand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anders</a:t>
            </a:r>
            <a:r>
              <a:rPr lang="en-US" dirty="0">
                <a:latin typeface="+mn-lt"/>
              </a:rPr>
              <a:t> wilt </a:t>
            </a:r>
            <a:r>
              <a:rPr lang="en-US" dirty="0" err="1">
                <a:latin typeface="+mn-lt"/>
              </a:rPr>
              <a:t>sterven</a:t>
            </a:r>
            <a:r>
              <a:rPr lang="en-US" dirty="0">
                <a:latin typeface="+mn-lt"/>
              </a:rPr>
              <a:t>.’ 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6" descr="Afbeeldingsresultaten voor jesus lief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996113" y="4679950"/>
            <a:ext cx="196532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Johannes 15:12-15</a:t>
            </a:r>
          </a:p>
        </p:txBody>
      </p:sp>
      <p:sp>
        <p:nvSpPr>
          <p:cNvPr id="5" name="Rechthoek 4"/>
          <p:cNvSpPr/>
          <p:nvPr/>
        </p:nvSpPr>
        <p:spPr>
          <a:xfrm>
            <a:off x="4025900" y="5184775"/>
            <a:ext cx="4937125" cy="147796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Jullie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zijn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mijn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vriend</a:t>
            </a:r>
            <a:r>
              <a:rPr lang="en-US" dirty="0">
                <a:latin typeface="+mn-lt"/>
              </a:rPr>
              <a:t>’, </a:t>
            </a:r>
            <a:r>
              <a:rPr lang="en-US" dirty="0" err="1">
                <a:latin typeface="+mn-lt"/>
              </a:rPr>
              <a:t>zegt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Jezus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Doe </a:t>
            </a:r>
            <a:r>
              <a:rPr lang="en-US" dirty="0" err="1">
                <a:latin typeface="+mn-lt"/>
              </a:rPr>
              <a:t>daarom</a:t>
            </a:r>
            <a:r>
              <a:rPr lang="en-US" dirty="0">
                <a:latin typeface="+mn-lt"/>
              </a:rPr>
              <a:t> wat </a:t>
            </a:r>
            <a:r>
              <a:rPr lang="en-US" dirty="0" err="1">
                <a:latin typeface="+mn-lt"/>
              </a:rPr>
              <a:t>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graag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wil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werkt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mij</a:t>
            </a:r>
            <a:r>
              <a:rPr lang="en-US" dirty="0">
                <a:latin typeface="+mn-lt"/>
              </a:rPr>
              <a:t>, nee je bent </a:t>
            </a:r>
            <a:r>
              <a:rPr lang="en-US" dirty="0" err="1">
                <a:latin typeface="+mn-lt"/>
              </a:rPr>
              <a:t>mijn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vriend</a:t>
            </a:r>
            <a:r>
              <a:rPr lang="en-US" dirty="0">
                <a:latin typeface="+mn-lt"/>
              </a:rPr>
              <a:t>!’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Als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iemand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werkt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weet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alles</a:t>
            </a:r>
            <a:r>
              <a:rPr lang="en-US" dirty="0">
                <a:latin typeface="+mn-lt"/>
              </a:rPr>
              <a:t> van </a:t>
            </a:r>
            <a:r>
              <a:rPr lang="en-US" dirty="0" err="1">
                <a:latin typeface="+mn-lt"/>
              </a:rPr>
              <a:t>je</a:t>
            </a:r>
            <a:r>
              <a:rPr lang="en-US" dirty="0">
                <a:latin typeface="+mn-lt"/>
              </a:rPr>
              <a:t> baas. Maar </a:t>
            </a:r>
            <a:r>
              <a:rPr lang="en-US" dirty="0" err="1">
                <a:latin typeface="+mn-lt"/>
              </a:rPr>
              <a:t>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heb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jullie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alles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verteld</a:t>
            </a:r>
            <a:r>
              <a:rPr lang="en-US" dirty="0">
                <a:latin typeface="+mn-lt"/>
              </a:rPr>
              <a:t> over </a:t>
            </a:r>
            <a:r>
              <a:rPr lang="en-US" dirty="0" err="1">
                <a:latin typeface="+mn-lt"/>
              </a:rPr>
              <a:t>Mezelf</a:t>
            </a:r>
            <a:r>
              <a:rPr lang="en-US" dirty="0">
                <a:latin typeface="+mn-lt"/>
              </a:rPr>
              <a:t>. 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170</Words>
  <Application>Microsoft Office PowerPoint</Application>
  <PresentationFormat>Diavoorstelling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20</cp:revision>
  <dcterms:created xsi:type="dcterms:W3CDTF">2016-06-06T14:17:14Z</dcterms:created>
  <dcterms:modified xsi:type="dcterms:W3CDTF">2017-03-28T15:24:25Z</dcterms:modified>
</cp:coreProperties>
</file>