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http://2.bp.blogspot.com/-xhhGMjLG59U/TchVm5ffT2I/AAAAAAAAAE0/IZ2s5Fmz5EA/s1600/disciples_Jesus_storm_boa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18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7229992" y="4211730"/>
            <a:ext cx="171547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Marcus 4: 35-41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289609" y="4839631"/>
            <a:ext cx="5595911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Het was </a:t>
            </a:r>
            <a:r>
              <a:rPr lang="en-US" dirty="0" err="1"/>
              <a:t>avond</a:t>
            </a:r>
            <a:r>
              <a:rPr lang="en-US" dirty="0"/>
              <a:t>.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leerlingen</a:t>
            </a:r>
            <a:r>
              <a:rPr lang="en-US" dirty="0"/>
              <a:t>: </a:t>
            </a:r>
          </a:p>
          <a:p>
            <a:r>
              <a:rPr lang="en-US" dirty="0"/>
              <a:t>‘</a:t>
            </a:r>
            <a:r>
              <a:rPr lang="en-US" dirty="0" err="1"/>
              <a:t>Kom</a:t>
            </a:r>
            <a:r>
              <a:rPr lang="en-US" dirty="0"/>
              <a:t> we </a:t>
            </a:r>
            <a:r>
              <a:rPr lang="en-US" dirty="0" err="1"/>
              <a:t>varen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overkant</a:t>
            </a:r>
            <a:r>
              <a:rPr lang="en-US" dirty="0"/>
              <a:t> van het </a:t>
            </a:r>
            <a:r>
              <a:rPr lang="en-US" dirty="0" err="1"/>
              <a:t>meer</a:t>
            </a:r>
            <a:r>
              <a:rPr lang="en-US" dirty="0"/>
              <a:t>.’ </a:t>
            </a:r>
          </a:p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midden</a:t>
            </a:r>
            <a:r>
              <a:rPr lang="en-US" dirty="0"/>
              <a:t> op het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, </a:t>
            </a:r>
            <a:r>
              <a:rPr lang="en-US" dirty="0" err="1"/>
              <a:t>begon</a:t>
            </a:r>
            <a:r>
              <a:rPr lang="en-US" dirty="0"/>
              <a:t> het hard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waaien</a:t>
            </a:r>
            <a:r>
              <a:rPr lang="en-US" dirty="0"/>
              <a:t>!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golven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zo </a:t>
            </a:r>
            <a:r>
              <a:rPr lang="en-US" dirty="0" err="1"/>
              <a:t>hoog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het water in de boot </a:t>
            </a:r>
            <a:r>
              <a:rPr lang="en-US" dirty="0" err="1"/>
              <a:t>kwam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Jezus</a:t>
            </a:r>
            <a:r>
              <a:rPr lang="en-US" dirty="0"/>
              <a:t> lag </a:t>
            </a:r>
            <a:r>
              <a:rPr lang="en-US" dirty="0" err="1"/>
              <a:t>lekker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slapen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http://2.bp.blogspot.com/-xhhGMjLG59U/TchVm5ffT2I/AAAAAAAAAE0/IZ2s5Fmz5EA/s1600/disciples_Jesus_storm_boa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18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7241143" y="4657778"/>
            <a:ext cx="171547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Marcus 4: 35-41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356516" y="5229924"/>
            <a:ext cx="5595911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riepen</a:t>
            </a:r>
            <a:r>
              <a:rPr lang="en-US" dirty="0"/>
              <a:t> hard: ‘</a:t>
            </a:r>
            <a:r>
              <a:rPr lang="en-US" dirty="0" err="1"/>
              <a:t>Meester</a:t>
            </a:r>
            <a:r>
              <a:rPr lang="en-US" dirty="0"/>
              <a:t>, word </a:t>
            </a:r>
            <a:r>
              <a:rPr lang="en-US" dirty="0" err="1"/>
              <a:t>wakker</a:t>
            </a:r>
            <a:r>
              <a:rPr lang="en-US" dirty="0"/>
              <a:t>! </a:t>
            </a:r>
            <a:endParaRPr lang="nl-NL" dirty="0"/>
          </a:p>
          <a:p>
            <a:r>
              <a:rPr lang="en-US" dirty="0"/>
              <a:t>Help </a:t>
            </a:r>
            <a:r>
              <a:rPr lang="en-US" dirty="0" err="1"/>
              <a:t>ons</a:t>
            </a:r>
            <a:r>
              <a:rPr lang="en-US" dirty="0"/>
              <a:t>, want we </a:t>
            </a:r>
            <a:r>
              <a:rPr lang="en-US" dirty="0" err="1"/>
              <a:t>verdrinken</a:t>
            </a:r>
            <a:r>
              <a:rPr lang="en-US" dirty="0"/>
              <a:t> </a:t>
            </a:r>
            <a:r>
              <a:rPr lang="en-US" dirty="0" err="1"/>
              <a:t>bijna</a:t>
            </a:r>
            <a:r>
              <a:rPr lang="en-US" dirty="0"/>
              <a:t>!</a:t>
            </a:r>
            <a:endParaRPr lang="nl-NL" dirty="0"/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wakker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de wind: </a:t>
            </a:r>
            <a:endParaRPr lang="nl-NL" dirty="0"/>
          </a:p>
          <a:p>
            <a:r>
              <a:rPr lang="en-US" dirty="0"/>
              <a:t>‘Wees </a:t>
            </a:r>
            <a:r>
              <a:rPr lang="en-US" dirty="0" err="1"/>
              <a:t>stil</a:t>
            </a:r>
            <a:r>
              <a:rPr lang="en-US" dirty="0"/>
              <a:t>!’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348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4.bp.blogspot.com/-6FpV01FTdxc/Tb3g4uAqF6I/AAAAAAAADGs/EccxFkj0gzM/s1600/peace%252C_be_still-Stephen_Gjertson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85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27026" y="754851"/>
            <a:ext cx="171547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Marcus 4: 35-41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11872" y="1260090"/>
            <a:ext cx="4694665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En</a:t>
            </a:r>
            <a:r>
              <a:rPr lang="en-US" dirty="0"/>
              <a:t> het </a:t>
            </a:r>
            <a:r>
              <a:rPr lang="en-US" dirty="0" err="1"/>
              <a:t>werd</a:t>
            </a:r>
            <a:r>
              <a:rPr lang="en-US" dirty="0"/>
              <a:t> direct </a:t>
            </a:r>
            <a:r>
              <a:rPr lang="en-US" dirty="0" err="1"/>
              <a:t>rustig</a:t>
            </a:r>
            <a:r>
              <a:rPr lang="en-US" dirty="0"/>
              <a:t>, de </a:t>
            </a:r>
            <a:r>
              <a:rPr lang="en-US" dirty="0" err="1"/>
              <a:t>golven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weg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toen</a:t>
            </a:r>
            <a:r>
              <a:rPr lang="en-US" dirty="0"/>
              <a:t>: ‘</a:t>
            </a: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bang? </a:t>
            </a:r>
            <a:endParaRPr lang="nl-NL" dirty="0"/>
          </a:p>
          <a:p>
            <a:r>
              <a:rPr lang="en-US" dirty="0" err="1"/>
              <a:t>Ik</a:t>
            </a:r>
            <a:r>
              <a:rPr lang="en-US" dirty="0"/>
              <a:t> was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? </a:t>
            </a:r>
            <a:r>
              <a:rPr lang="en-US" dirty="0" err="1"/>
              <a:t>Geloof</a:t>
            </a:r>
            <a:r>
              <a:rPr lang="en-US" dirty="0"/>
              <a:t> je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mij</a:t>
            </a:r>
            <a:r>
              <a:rPr lang="en-US" dirty="0"/>
              <a:t>?</a:t>
            </a:r>
            <a:endParaRPr lang="nl-NL" dirty="0"/>
          </a:p>
          <a:p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schrokken</a:t>
            </a:r>
            <a:r>
              <a:rPr lang="en-US" dirty="0"/>
              <a:t> de </a:t>
            </a:r>
            <a:r>
              <a:rPr lang="en-US" dirty="0" err="1"/>
              <a:t>leerlingen</a:t>
            </a:r>
            <a:r>
              <a:rPr lang="en-US" dirty="0"/>
              <a:t> van.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stil</a:t>
            </a:r>
            <a:r>
              <a:rPr lang="en-US" dirty="0"/>
              <a:t> van. </a:t>
            </a:r>
            <a:endParaRPr lang="nl-NL" dirty="0"/>
          </a:p>
          <a:p>
            <a:r>
              <a:rPr lang="en-US" dirty="0" err="1"/>
              <a:t>Zachtjes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: </a:t>
            </a:r>
          </a:p>
          <a:p>
            <a:r>
              <a:rPr lang="en-US" dirty="0"/>
              <a:t>‘</a:t>
            </a:r>
            <a:r>
              <a:rPr lang="en-US" dirty="0" err="1"/>
              <a:t>Zelfs</a:t>
            </a:r>
            <a:r>
              <a:rPr lang="en-US" dirty="0"/>
              <a:t> de wind </a:t>
            </a:r>
            <a:r>
              <a:rPr lang="en-US" dirty="0" err="1"/>
              <a:t>en</a:t>
            </a:r>
            <a:r>
              <a:rPr lang="en-US" dirty="0"/>
              <a:t> het water </a:t>
            </a:r>
            <a:r>
              <a:rPr lang="en-US" dirty="0" err="1"/>
              <a:t>doen</a:t>
            </a:r>
            <a:r>
              <a:rPr lang="en-US" dirty="0"/>
              <a:t> wat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zegt</a:t>
            </a:r>
            <a:r>
              <a:rPr lang="en-US" dirty="0"/>
              <a:t>. </a:t>
            </a:r>
          </a:p>
          <a:p>
            <a:r>
              <a:rPr lang="en-US" dirty="0" err="1"/>
              <a:t>Wie</a:t>
            </a:r>
            <a:r>
              <a:rPr lang="en-US" dirty="0"/>
              <a:t> is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?!’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0460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167</Words>
  <Application>Microsoft Office PowerPoint</Application>
  <PresentationFormat>Diavoorstelling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15</cp:revision>
  <dcterms:created xsi:type="dcterms:W3CDTF">2016-06-06T14:17:14Z</dcterms:created>
  <dcterms:modified xsi:type="dcterms:W3CDTF">2016-06-10T08:47:52Z</dcterms:modified>
</cp:coreProperties>
</file>