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ic.yify-torrent.org/20150519/37054/solomon-and-sheba-1959-1080p-largescreenshot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0878" cy="388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074519" y="4155976"/>
            <a:ext cx="219181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1 </a:t>
            </a:r>
            <a:r>
              <a:rPr lang="en-US" b="1" dirty="0" err="1"/>
              <a:t>Koningen</a:t>
            </a:r>
            <a:r>
              <a:rPr lang="en-US" b="1" dirty="0"/>
              <a:t> 4:20 - 5:5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1059366" y="4761573"/>
            <a:ext cx="6891454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woonden</a:t>
            </a:r>
            <a:r>
              <a:rPr lang="en-US" dirty="0"/>
              <a:t> </a:t>
            </a:r>
            <a:r>
              <a:rPr lang="en-US" dirty="0" err="1"/>
              <a:t>ontelbaar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in </a:t>
            </a:r>
            <a:r>
              <a:rPr lang="en-US" dirty="0" err="1"/>
              <a:t>Israël</a:t>
            </a:r>
            <a:r>
              <a:rPr lang="en-US" dirty="0"/>
              <a:t>. </a:t>
            </a:r>
          </a:p>
          <a:p>
            <a:r>
              <a:rPr lang="en-US" dirty="0" err="1"/>
              <a:t>En</a:t>
            </a:r>
            <a:r>
              <a:rPr lang="en-US" dirty="0"/>
              <a:t> al die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hadden</a:t>
            </a:r>
            <a:r>
              <a:rPr lang="en-US" dirty="0"/>
              <a:t> </a:t>
            </a:r>
            <a:r>
              <a:rPr lang="en-US" dirty="0" err="1"/>
              <a:t>genoeg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eten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drinken</a:t>
            </a:r>
            <a:r>
              <a:rPr lang="en-US" dirty="0"/>
              <a:t>. </a:t>
            </a:r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gelukkig</a:t>
            </a:r>
            <a:r>
              <a:rPr lang="en-US" dirty="0"/>
              <a:t>. </a:t>
            </a:r>
          </a:p>
          <a:p>
            <a:r>
              <a:rPr lang="en-US" dirty="0" err="1"/>
              <a:t>Iedereen</a:t>
            </a:r>
            <a:r>
              <a:rPr lang="en-US" dirty="0"/>
              <a:t> </a:t>
            </a:r>
            <a:r>
              <a:rPr lang="en-US" dirty="0" err="1"/>
              <a:t>kon</a:t>
            </a:r>
            <a:r>
              <a:rPr lang="en-US" dirty="0"/>
              <a:t> </a:t>
            </a:r>
            <a:r>
              <a:rPr lang="en-US" dirty="0" err="1"/>
              <a:t>rustig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was </a:t>
            </a:r>
            <a:r>
              <a:rPr lang="en-US" dirty="0" err="1"/>
              <a:t>genoeg</a:t>
            </a:r>
            <a:r>
              <a:rPr lang="en-US" dirty="0"/>
              <a:t> </a:t>
            </a:r>
            <a:r>
              <a:rPr lang="en-US" dirty="0" err="1"/>
              <a:t>vrije</a:t>
            </a:r>
            <a:r>
              <a:rPr lang="en-US" dirty="0"/>
              <a:t> </a:t>
            </a:r>
            <a:r>
              <a:rPr lang="en-US" dirty="0" err="1"/>
              <a:t>tijd</a:t>
            </a:r>
            <a:r>
              <a:rPr lang="en-US" dirty="0"/>
              <a:t>. </a:t>
            </a:r>
          </a:p>
          <a:p>
            <a:r>
              <a:rPr lang="en-US" dirty="0" err="1"/>
              <a:t>Er</a:t>
            </a:r>
            <a:r>
              <a:rPr lang="en-US" dirty="0"/>
              <a:t> was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oorlog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kinderen</a:t>
            </a:r>
            <a:r>
              <a:rPr lang="en-US" dirty="0"/>
              <a:t> </a:t>
            </a:r>
            <a:r>
              <a:rPr lang="en-US" dirty="0" err="1"/>
              <a:t>voelden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veilig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617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ic.yify-torrent.org/20150519/37054/solomon-and-sheba-1959-1080p-largescreenshot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0878" cy="388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052216" y="4300942"/>
            <a:ext cx="219181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1 </a:t>
            </a:r>
            <a:r>
              <a:rPr lang="en-US" b="1" dirty="0" err="1"/>
              <a:t>Koningen</a:t>
            </a:r>
            <a:r>
              <a:rPr lang="en-US" b="1" dirty="0"/>
              <a:t> 4:20 - 5:5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1048214" y="4873084"/>
            <a:ext cx="6891454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Salomo</a:t>
            </a:r>
            <a:r>
              <a:rPr lang="en-US" dirty="0"/>
              <a:t> was </a:t>
            </a:r>
            <a:r>
              <a:rPr lang="en-US" dirty="0" err="1"/>
              <a:t>koning</a:t>
            </a:r>
            <a:r>
              <a:rPr lang="en-US" dirty="0"/>
              <a:t> over </a:t>
            </a:r>
            <a:r>
              <a:rPr lang="en-US" dirty="0" err="1"/>
              <a:t>Israël</a:t>
            </a:r>
            <a:r>
              <a:rPr lang="en-US" dirty="0"/>
              <a:t>. </a:t>
            </a:r>
          </a:p>
          <a:p>
            <a:r>
              <a:rPr lang="en-US" dirty="0"/>
              <a:t>De </a:t>
            </a:r>
            <a:r>
              <a:rPr lang="en-US" dirty="0" err="1"/>
              <a:t>landen</a:t>
            </a:r>
            <a:r>
              <a:rPr lang="en-US" dirty="0"/>
              <a:t> </a:t>
            </a:r>
            <a:r>
              <a:rPr lang="en-US" dirty="0" err="1"/>
              <a:t>rondom</a:t>
            </a:r>
            <a:r>
              <a:rPr lang="en-US" dirty="0"/>
              <a:t> </a:t>
            </a:r>
            <a:r>
              <a:rPr lang="en-US" dirty="0" err="1"/>
              <a:t>Israël</a:t>
            </a:r>
            <a:r>
              <a:rPr lang="en-US" dirty="0"/>
              <a:t> </a:t>
            </a:r>
            <a:r>
              <a:rPr lang="en-US" dirty="0" err="1"/>
              <a:t>betaalden</a:t>
            </a:r>
            <a:r>
              <a:rPr lang="en-US" dirty="0"/>
              <a:t> </a:t>
            </a:r>
            <a:r>
              <a:rPr lang="en-US" dirty="0" err="1"/>
              <a:t>belasting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Salomo</a:t>
            </a:r>
            <a:r>
              <a:rPr lang="en-US" dirty="0"/>
              <a:t>. </a:t>
            </a:r>
          </a:p>
          <a:p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landen</a:t>
            </a:r>
            <a:r>
              <a:rPr lang="en-US" dirty="0"/>
              <a:t> </a:t>
            </a:r>
            <a:r>
              <a:rPr lang="en-US" dirty="0" err="1"/>
              <a:t>betaalden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zonder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mopperen</a:t>
            </a:r>
            <a:r>
              <a:rPr lang="en-US" dirty="0"/>
              <a:t>. </a:t>
            </a:r>
          </a:p>
          <a:p>
            <a:r>
              <a:rPr lang="en-US" dirty="0"/>
              <a:t>Zo had </a:t>
            </a:r>
            <a:r>
              <a:rPr lang="en-US" dirty="0" err="1"/>
              <a:t>Salomo</a:t>
            </a:r>
            <a:r>
              <a:rPr lang="en-US" dirty="0"/>
              <a:t> </a:t>
            </a:r>
            <a:r>
              <a:rPr lang="en-US" dirty="0" err="1"/>
              <a:t>genoeg</a:t>
            </a:r>
            <a:r>
              <a:rPr lang="en-US" dirty="0"/>
              <a:t> geld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inwoners</a:t>
            </a:r>
            <a:r>
              <a:rPr lang="en-US" dirty="0"/>
              <a:t> van </a:t>
            </a:r>
            <a:r>
              <a:rPr lang="en-US" dirty="0" err="1"/>
              <a:t>Israël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Salomo</a:t>
            </a:r>
            <a:r>
              <a:rPr lang="en-US" dirty="0"/>
              <a:t> was </a:t>
            </a:r>
            <a:r>
              <a:rPr lang="en-US" dirty="0" err="1"/>
              <a:t>ook</a:t>
            </a:r>
            <a:r>
              <a:rPr lang="en-US" dirty="0"/>
              <a:t> super </a:t>
            </a:r>
            <a:r>
              <a:rPr lang="en-US" dirty="0" err="1"/>
              <a:t>rijk</a:t>
            </a:r>
            <a:r>
              <a:rPr lang="en-US" dirty="0"/>
              <a:t>. </a:t>
            </a:r>
          </a:p>
          <a:p>
            <a:r>
              <a:rPr lang="en-US" dirty="0"/>
              <a:t>In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paleis</a:t>
            </a:r>
            <a:r>
              <a:rPr lang="en-US" dirty="0"/>
              <a:t> </a:t>
            </a:r>
            <a:r>
              <a:rPr lang="en-US" dirty="0" err="1"/>
              <a:t>werd</a:t>
            </a:r>
            <a:r>
              <a:rPr lang="en-US" dirty="0"/>
              <a:t> </a:t>
            </a:r>
            <a:r>
              <a:rPr lang="en-US" dirty="0" err="1"/>
              <a:t>elke</a:t>
            </a:r>
            <a:r>
              <a:rPr lang="en-US" dirty="0"/>
              <a:t> dag </a:t>
            </a:r>
            <a:r>
              <a:rPr lang="en-US" dirty="0" err="1"/>
              <a:t>heerlijk</a:t>
            </a:r>
            <a:r>
              <a:rPr lang="en-US" dirty="0"/>
              <a:t> </a:t>
            </a:r>
            <a:r>
              <a:rPr lang="en-US" dirty="0" err="1"/>
              <a:t>vlees</a:t>
            </a:r>
            <a:r>
              <a:rPr lang="en-US" dirty="0"/>
              <a:t> </a:t>
            </a:r>
            <a:r>
              <a:rPr lang="en-US" dirty="0" err="1"/>
              <a:t>gegeten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3082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108</Words>
  <Application>Microsoft Office PowerPoint</Application>
  <PresentationFormat>Diavoorstelling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José Korsaan</cp:lastModifiedBy>
  <cp:revision>27</cp:revision>
  <dcterms:created xsi:type="dcterms:W3CDTF">2016-06-06T14:17:14Z</dcterms:created>
  <dcterms:modified xsi:type="dcterms:W3CDTF">2016-06-10T10:20:29Z</dcterms:modified>
</cp:coreProperties>
</file>