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ic.yify-torrent.org/20150519/37054/solomon-and-sheba-1959-1080p-largescreenshot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0878" cy="388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074519" y="4155976"/>
            <a:ext cx="219181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Koningen</a:t>
            </a:r>
            <a:r>
              <a:rPr lang="en-US" b="1" dirty="0"/>
              <a:t> 4:20 - 5:5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1059366" y="4761573"/>
            <a:ext cx="6891454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woonden</a:t>
            </a:r>
            <a:r>
              <a:rPr lang="en-US" dirty="0"/>
              <a:t> </a:t>
            </a:r>
            <a:r>
              <a:rPr lang="en-US" dirty="0" err="1"/>
              <a:t>ontelbaar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in </a:t>
            </a:r>
            <a:r>
              <a:rPr lang="en-US" dirty="0" err="1"/>
              <a:t>Israël</a:t>
            </a:r>
            <a:r>
              <a:rPr lang="en-US" dirty="0"/>
              <a:t>. </a:t>
            </a:r>
          </a:p>
          <a:p>
            <a:r>
              <a:rPr lang="en-US" dirty="0" err="1"/>
              <a:t>En</a:t>
            </a:r>
            <a:r>
              <a:rPr lang="en-US" dirty="0"/>
              <a:t> al die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hadden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drinken</a:t>
            </a:r>
            <a:r>
              <a:rPr lang="en-US" dirty="0"/>
              <a:t>. </a:t>
            </a:r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gelukkig</a:t>
            </a:r>
            <a:r>
              <a:rPr lang="en-US" dirty="0"/>
              <a:t>. </a:t>
            </a:r>
          </a:p>
          <a:p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kon</a:t>
            </a:r>
            <a:r>
              <a:rPr lang="en-US" dirty="0"/>
              <a:t> </a:t>
            </a:r>
            <a:r>
              <a:rPr lang="en-US" dirty="0" err="1"/>
              <a:t>rustig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was </a:t>
            </a:r>
            <a:r>
              <a:rPr lang="en-US" dirty="0" err="1"/>
              <a:t>genoeg</a:t>
            </a:r>
            <a:r>
              <a:rPr lang="en-US" dirty="0"/>
              <a:t>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. </a:t>
            </a:r>
          </a:p>
          <a:p>
            <a:r>
              <a:rPr lang="en-US" dirty="0" err="1"/>
              <a:t>Er</a:t>
            </a:r>
            <a:r>
              <a:rPr lang="en-US" dirty="0"/>
              <a:t> was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oorlog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voelden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veilig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617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ic.yify-torrent.org/20150519/37054/solomon-and-sheba-1959-1080p-largescreenshot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0878" cy="388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052216" y="4300942"/>
            <a:ext cx="219181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Koningen</a:t>
            </a:r>
            <a:r>
              <a:rPr lang="en-US" b="1" dirty="0"/>
              <a:t> 4:20 - 5:5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1048214" y="4873084"/>
            <a:ext cx="6891454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Salomo</a:t>
            </a:r>
            <a:r>
              <a:rPr lang="en-US" dirty="0"/>
              <a:t> was </a:t>
            </a:r>
            <a:r>
              <a:rPr lang="en-US" dirty="0" err="1"/>
              <a:t>koning</a:t>
            </a:r>
            <a:r>
              <a:rPr lang="en-US" dirty="0"/>
              <a:t> over </a:t>
            </a:r>
            <a:r>
              <a:rPr lang="en-US" dirty="0" err="1"/>
              <a:t>Israël</a:t>
            </a:r>
            <a:r>
              <a:rPr lang="en-US" dirty="0"/>
              <a:t>. </a:t>
            </a:r>
          </a:p>
          <a:p>
            <a:r>
              <a:rPr lang="en-US" dirty="0"/>
              <a:t>De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rondom</a:t>
            </a:r>
            <a:r>
              <a:rPr lang="en-US" dirty="0"/>
              <a:t> </a:t>
            </a:r>
            <a:r>
              <a:rPr lang="en-US" dirty="0" err="1"/>
              <a:t>Israël</a:t>
            </a:r>
            <a:r>
              <a:rPr lang="en-US" dirty="0"/>
              <a:t> </a:t>
            </a:r>
            <a:r>
              <a:rPr lang="en-US" dirty="0" err="1"/>
              <a:t>betaalden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Salomo</a:t>
            </a:r>
            <a:r>
              <a:rPr lang="en-US" dirty="0"/>
              <a:t>. </a:t>
            </a:r>
          </a:p>
          <a:p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betaalden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mopperen</a:t>
            </a:r>
            <a:r>
              <a:rPr lang="en-US" dirty="0"/>
              <a:t>. </a:t>
            </a:r>
          </a:p>
          <a:p>
            <a:r>
              <a:rPr lang="en-US" dirty="0"/>
              <a:t>Zo had </a:t>
            </a:r>
            <a:r>
              <a:rPr lang="en-US" dirty="0" err="1"/>
              <a:t>Salomo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 geld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inwoners</a:t>
            </a:r>
            <a:r>
              <a:rPr lang="en-US" dirty="0"/>
              <a:t> van </a:t>
            </a:r>
            <a:r>
              <a:rPr lang="en-US" dirty="0" err="1"/>
              <a:t>Israël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Salomo</a:t>
            </a:r>
            <a:r>
              <a:rPr lang="en-US" dirty="0"/>
              <a:t> was </a:t>
            </a:r>
            <a:r>
              <a:rPr lang="en-US" dirty="0" err="1"/>
              <a:t>ook</a:t>
            </a:r>
            <a:r>
              <a:rPr lang="en-US" dirty="0"/>
              <a:t> super </a:t>
            </a:r>
            <a:r>
              <a:rPr lang="en-US" dirty="0" err="1"/>
              <a:t>rijk</a:t>
            </a:r>
            <a:r>
              <a:rPr lang="en-US" dirty="0"/>
              <a:t>. </a:t>
            </a:r>
          </a:p>
          <a:p>
            <a:r>
              <a:rPr lang="en-US" dirty="0"/>
              <a:t>In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paleis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dag </a:t>
            </a:r>
            <a:r>
              <a:rPr lang="en-US" dirty="0" err="1"/>
              <a:t>heerlijk</a:t>
            </a:r>
            <a:r>
              <a:rPr lang="en-US" dirty="0"/>
              <a:t> </a:t>
            </a:r>
            <a:r>
              <a:rPr lang="en-US" dirty="0" err="1"/>
              <a:t>vlees</a:t>
            </a:r>
            <a:r>
              <a:rPr lang="en-US" dirty="0"/>
              <a:t> </a:t>
            </a:r>
            <a:r>
              <a:rPr lang="en-US" dirty="0" err="1"/>
              <a:t>gegeten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3082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108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27</cp:revision>
  <dcterms:created xsi:type="dcterms:W3CDTF">2016-06-06T14:17:14Z</dcterms:created>
  <dcterms:modified xsi:type="dcterms:W3CDTF">2016-06-10T10:20:29Z</dcterms:modified>
</cp:coreProperties>
</file>