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D2CD1-50A0-4E2A-82B5-E4B5CE9AC25A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F2B7B-B2F5-4A06-8392-E0B2031745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48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03D9-2734-468B-B655-4EE7566941F8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D0A76-AD20-42E9-BFFD-CE26DE5D264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69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D660-DA86-4030-8AF4-915E7421C1D7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9EED-6B6B-4CCC-B536-D4FF4A733D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9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FDAB3-DA6C-4B69-811A-09C5B17E065D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D6EF3-F7E0-46BF-B0C3-6FF715D945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6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0E6A1-F9AF-4801-8B94-FD3E45AC8D9B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C44E-C06A-473F-B773-9F24B4B26F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4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3D0F0-9465-49A1-BC64-2544CB993178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FD62-BF2C-4CE9-88E1-93256B43D2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26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D096-1903-4AB4-9909-5D44C9054200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1848B-7C94-4D78-A796-9202D852C5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37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CF0A9-5265-40F3-ADFE-A150920A80FC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290CE-7AE9-4F00-A9EB-CA5B2DE561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847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8390D-36CD-4DAB-893B-B4113F4708B4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B8260-A37A-4D26-816A-572D255FB91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58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80674-53D7-40E4-9FD9-93E7775B9BC6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BA220-84A9-43A9-8698-889F6C8066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2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7909D-5E0E-4F5D-970C-3BA3704B1418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A1FF-DBC8-45E5-BDC8-4FEEEF8793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79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71BAD1-7D88-4C28-A2C7-5B5265FDFCB6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9FC701-455E-4E7C-8AF7-24D36D519A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173913" y="4246563"/>
            <a:ext cx="15748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Prediker 9: 7-9</a:t>
            </a:r>
          </a:p>
        </p:txBody>
      </p:sp>
      <p:sp>
        <p:nvSpPr>
          <p:cNvPr id="5" name="Rechthoek 4"/>
          <p:cNvSpPr/>
          <p:nvPr/>
        </p:nvSpPr>
        <p:spPr>
          <a:xfrm>
            <a:off x="5275263" y="4762500"/>
            <a:ext cx="3468687" cy="175418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Geniet van het leven!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Geniet van wat je eet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wat je drinkt.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Dat is wat God graag ziet.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Draag mooie kleren.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zorg ervoor dat je lekker ruikt.</a:t>
            </a:r>
          </a:p>
        </p:txBody>
      </p:sp>
      <p:pic>
        <p:nvPicPr>
          <p:cNvPr id="2052" name="Picture 6" descr="Afbeeldingsresultaten voor genieten van e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8600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151688" y="4357688"/>
            <a:ext cx="15748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Prediker 9: 7-9</a:t>
            </a:r>
          </a:p>
        </p:txBody>
      </p:sp>
      <p:sp>
        <p:nvSpPr>
          <p:cNvPr id="5" name="Rechthoek 4"/>
          <p:cNvSpPr/>
          <p:nvPr/>
        </p:nvSpPr>
        <p:spPr>
          <a:xfrm>
            <a:off x="3291840" y="4895850"/>
            <a:ext cx="5417185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Geniet van het leven met de mensen van wie je houdt.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 leven is zo voorbij.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Geniet daarom van elke dag die God je geeft.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Dat is het belangrijkste in het leven.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Verder is het alleen maar werken en werken.</a:t>
            </a:r>
          </a:p>
        </p:txBody>
      </p:sp>
      <p:pic>
        <p:nvPicPr>
          <p:cNvPr id="3076" name="Picture 2" descr="Afbeeldingsresultaten voor geniete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7" b="12320"/>
          <a:stretch>
            <a:fillRect/>
          </a:stretch>
        </p:blipFill>
        <p:spPr bwMode="auto">
          <a:xfrm>
            <a:off x="0" y="0"/>
            <a:ext cx="913765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sresultaten voor duim omho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5" b="6989"/>
          <a:stretch>
            <a:fillRect/>
          </a:stretch>
        </p:blipFill>
        <p:spPr bwMode="auto">
          <a:xfrm>
            <a:off x="0" y="0"/>
            <a:ext cx="9144000" cy="544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27013" y="4770438"/>
            <a:ext cx="15748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Prediker 9: 7-9</a:t>
            </a:r>
          </a:p>
        </p:txBody>
      </p:sp>
      <p:sp>
        <p:nvSpPr>
          <p:cNvPr id="5" name="Rechthoek 4"/>
          <p:cNvSpPr/>
          <p:nvPr/>
        </p:nvSpPr>
        <p:spPr>
          <a:xfrm>
            <a:off x="177800" y="5532438"/>
            <a:ext cx="6391275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Als je iets doet, doe het dan zo goed mogelijk.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Want straks ben je dood en dan is er niets meer.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Niets om over na te denken, niets om te doen.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Niets om te leren, niets om wijs van te worden.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296150" y="4235450"/>
            <a:ext cx="16922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Prediker 11: 7-9</a:t>
            </a:r>
          </a:p>
        </p:txBody>
      </p:sp>
      <p:sp>
        <p:nvSpPr>
          <p:cNvPr id="5" name="Rechthoek 4"/>
          <p:cNvSpPr/>
          <p:nvPr/>
        </p:nvSpPr>
        <p:spPr>
          <a:xfrm>
            <a:off x="3668713" y="4851400"/>
            <a:ext cx="5241925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Wat is het licht van de zon heerlijk.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Wat is het leven goed!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Als je lang leeft, geniet dan van elke dag.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Er komen nog wel moeilijke dagen.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alles gaat snel voorbij.</a:t>
            </a:r>
          </a:p>
        </p:txBody>
      </p:sp>
      <p:pic>
        <p:nvPicPr>
          <p:cNvPr id="5124" name="Picture 2" descr="Afbeeldingsresultaten voor geniete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7" b="12320"/>
          <a:stretch>
            <a:fillRect/>
          </a:stretch>
        </p:blipFill>
        <p:spPr bwMode="auto">
          <a:xfrm>
            <a:off x="0" y="0"/>
            <a:ext cx="913765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beeldingsresultaten voor duim omho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5" b="6989"/>
          <a:stretch>
            <a:fillRect/>
          </a:stretch>
        </p:blipFill>
        <p:spPr bwMode="auto">
          <a:xfrm>
            <a:off x="0" y="0"/>
            <a:ext cx="9144000" cy="544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88913" y="4459288"/>
            <a:ext cx="169227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Prediker 11: 7-9</a:t>
            </a:r>
          </a:p>
        </p:txBody>
      </p:sp>
      <p:sp>
        <p:nvSpPr>
          <p:cNvPr id="5" name="Rechthoek 4"/>
          <p:cNvSpPr/>
          <p:nvPr/>
        </p:nvSpPr>
        <p:spPr>
          <a:xfrm>
            <a:off x="166688" y="4951413"/>
            <a:ext cx="5026635" cy="175418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Geniet van het leven zolang je nog jong bent!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Wees gelukkig in je jeugd.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Doe wat je hart je zegt. Kijk goed om je heen.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vergeet niet dat God ziet hoe je leeft.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Houd verdriet en zorgen ver bij je vandaan,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want je jeugd is snel voorbij.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241</Words>
  <Application>Microsoft Office PowerPoint</Application>
  <PresentationFormat>Diavoorstelling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50</cp:revision>
  <dcterms:created xsi:type="dcterms:W3CDTF">2016-06-06T14:17:14Z</dcterms:created>
  <dcterms:modified xsi:type="dcterms:W3CDTF">2017-09-14T12:01:19Z</dcterms:modified>
</cp:coreProperties>
</file>