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15-11-2016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Afbeeldingsresultaten voor gelijkenis schat in de akk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/>
        </p:spPr>
      </p:pic>
      <p:sp>
        <p:nvSpPr>
          <p:cNvPr id="5" name="Rechthoek 4"/>
          <p:cNvSpPr/>
          <p:nvPr/>
        </p:nvSpPr>
        <p:spPr>
          <a:xfrm>
            <a:off x="372853" y="5935311"/>
            <a:ext cx="6418240" cy="646331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vertelde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verhaal</a:t>
            </a:r>
            <a:r>
              <a:rPr lang="en-US" dirty="0"/>
              <a:t>: </a:t>
            </a:r>
            <a:endParaRPr lang="nl-NL" dirty="0"/>
          </a:p>
          <a:p>
            <a:r>
              <a:rPr lang="en-US" dirty="0"/>
              <a:t>Gods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wereld</a:t>
            </a:r>
            <a:r>
              <a:rPr lang="en-US" dirty="0"/>
              <a:t> </a:t>
            </a:r>
            <a:r>
              <a:rPr lang="en-US" dirty="0" err="1"/>
              <a:t>lijkt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schat</a:t>
            </a:r>
            <a:r>
              <a:rPr lang="en-US" dirty="0"/>
              <a:t> </a:t>
            </a:r>
            <a:r>
              <a:rPr lang="en-US" dirty="0" err="1"/>
              <a:t>verstopt</a:t>
            </a:r>
            <a:r>
              <a:rPr lang="en-US" dirty="0"/>
              <a:t> in de </a:t>
            </a:r>
            <a:r>
              <a:rPr lang="en-US" dirty="0" err="1"/>
              <a:t>grond</a:t>
            </a:r>
            <a:r>
              <a:rPr lang="en-US" dirty="0"/>
              <a:t>. 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30320" y="5398337"/>
            <a:ext cx="1873013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 err="1"/>
              <a:t>Matteüs</a:t>
            </a:r>
            <a:r>
              <a:rPr lang="nl-NL" b="1" dirty="0"/>
              <a:t> 13:44-46</a:t>
            </a:r>
          </a:p>
        </p:txBody>
      </p:sp>
    </p:spTree>
    <p:extLst>
      <p:ext uri="{BB962C8B-B14F-4D97-AF65-F5344CB8AC3E}">
        <p14:creationId xmlns:p14="http://schemas.microsoft.com/office/powerpoint/2010/main" val="148891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Afbeeldingsresultaten voor gelijkenis schat in de akk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/>
        </p:spPr>
      </p:pic>
      <p:sp>
        <p:nvSpPr>
          <p:cNvPr id="5" name="Rechthoek 4"/>
          <p:cNvSpPr/>
          <p:nvPr/>
        </p:nvSpPr>
        <p:spPr>
          <a:xfrm>
            <a:off x="339400" y="5489262"/>
            <a:ext cx="6418240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Op </a:t>
            </a:r>
            <a:r>
              <a:rPr lang="en-US" dirty="0" err="1"/>
              <a:t>een</a:t>
            </a:r>
            <a:r>
              <a:rPr lang="en-US" dirty="0"/>
              <a:t> dag </a:t>
            </a:r>
            <a:r>
              <a:rPr lang="en-US" dirty="0" err="1"/>
              <a:t>vindt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meneer</a:t>
            </a:r>
            <a:r>
              <a:rPr lang="en-US" dirty="0"/>
              <a:t> de </a:t>
            </a:r>
            <a:r>
              <a:rPr lang="en-US" dirty="0" err="1"/>
              <a:t>schat</a:t>
            </a:r>
            <a:r>
              <a:rPr lang="en-US" dirty="0"/>
              <a:t> in de </a:t>
            </a:r>
            <a:r>
              <a:rPr lang="en-US" dirty="0" err="1"/>
              <a:t>grond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is heel </a:t>
            </a:r>
            <a:r>
              <a:rPr lang="en-US" dirty="0" err="1"/>
              <a:t>blij</a:t>
            </a:r>
            <a:r>
              <a:rPr lang="en-US" dirty="0"/>
              <a:t>.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verstopt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de </a:t>
            </a:r>
            <a:r>
              <a:rPr lang="en-US" dirty="0" err="1"/>
              <a:t>schat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Daarna</a:t>
            </a:r>
            <a:r>
              <a:rPr lang="en-US" dirty="0"/>
              <a:t> </a:t>
            </a:r>
            <a:r>
              <a:rPr lang="en-US" dirty="0" err="1"/>
              <a:t>verkoopt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alles</a:t>
            </a:r>
            <a:r>
              <a:rPr lang="en-US" dirty="0"/>
              <a:t> wat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Van </a:t>
            </a:r>
            <a:r>
              <a:rPr lang="en-US" dirty="0" err="1"/>
              <a:t>dat</a:t>
            </a:r>
            <a:r>
              <a:rPr lang="en-US" dirty="0"/>
              <a:t> geld </a:t>
            </a:r>
            <a:r>
              <a:rPr lang="en-US" dirty="0" err="1"/>
              <a:t>koopt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de </a:t>
            </a:r>
            <a:r>
              <a:rPr lang="en-US" dirty="0" err="1"/>
              <a:t>grond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de </a:t>
            </a:r>
            <a:r>
              <a:rPr lang="en-US" dirty="0" err="1"/>
              <a:t>schat</a:t>
            </a:r>
            <a:r>
              <a:rPr lang="en-US" dirty="0"/>
              <a:t> </a:t>
            </a:r>
            <a:r>
              <a:rPr lang="en-US" dirty="0" err="1"/>
              <a:t>verstopt</a:t>
            </a:r>
            <a:r>
              <a:rPr lang="en-US" dirty="0"/>
              <a:t> </a:t>
            </a:r>
            <a:r>
              <a:rPr lang="en-US" dirty="0" err="1"/>
              <a:t>ligt</a:t>
            </a:r>
            <a:r>
              <a:rPr lang="en-US" dirty="0"/>
              <a:t>.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07658" y="4985742"/>
            <a:ext cx="1873013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 err="1"/>
              <a:t>Matteüs</a:t>
            </a:r>
            <a:r>
              <a:rPr lang="nl-NL" b="1" dirty="0"/>
              <a:t> 13:44-46</a:t>
            </a:r>
          </a:p>
        </p:txBody>
      </p:sp>
    </p:spTree>
    <p:extLst>
      <p:ext uri="{BB962C8B-B14F-4D97-AF65-F5344CB8AC3E}">
        <p14:creationId xmlns:p14="http://schemas.microsoft.com/office/powerpoint/2010/main" val="261817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ten voor jesus and discipl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0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317098" y="5901857"/>
            <a:ext cx="6418240" cy="646331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vroeg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: ‘Wat </a:t>
            </a:r>
            <a:r>
              <a:rPr lang="en-US" dirty="0" err="1"/>
              <a:t>zeggen</a:t>
            </a:r>
            <a:r>
              <a:rPr lang="en-US" dirty="0"/>
              <a:t> de </a:t>
            </a:r>
            <a:r>
              <a:rPr lang="en-US" dirty="0" err="1"/>
              <a:t>mensen</a:t>
            </a:r>
            <a:r>
              <a:rPr lang="en-US" dirty="0"/>
              <a:t> over </a:t>
            </a:r>
            <a:r>
              <a:rPr lang="en-US" dirty="0" err="1"/>
              <a:t>Mij</a:t>
            </a:r>
            <a:r>
              <a:rPr lang="en-US" dirty="0"/>
              <a:t>? </a:t>
            </a:r>
            <a:endParaRPr lang="nl-NL" dirty="0"/>
          </a:p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ben?’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18809" y="5320279"/>
            <a:ext cx="1873013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 err="1"/>
              <a:t>Matteüs</a:t>
            </a:r>
            <a:r>
              <a:rPr lang="nl-NL" b="1" dirty="0"/>
              <a:t> 16:13-17</a:t>
            </a:r>
          </a:p>
        </p:txBody>
      </p:sp>
    </p:spTree>
    <p:extLst>
      <p:ext uri="{BB962C8B-B14F-4D97-AF65-F5344CB8AC3E}">
        <p14:creationId xmlns:p14="http://schemas.microsoft.com/office/powerpoint/2010/main" val="227685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ten voor jesus and disciples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339399" y="5489262"/>
            <a:ext cx="8024015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vrienden</a:t>
            </a:r>
            <a:r>
              <a:rPr lang="en-US" dirty="0"/>
              <a:t> van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zeiden</a:t>
            </a:r>
            <a:r>
              <a:rPr lang="en-US" dirty="0"/>
              <a:t>: ‘</a:t>
            </a:r>
            <a:r>
              <a:rPr lang="en-US" dirty="0" err="1"/>
              <a:t>Sommigen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U Johannes de Doper bent. </a:t>
            </a:r>
            <a:endParaRPr lang="nl-NL" dirty="0"/>
          </a:p>
          <a:p>
            <a:r>
              <a:rPr lang="en-US" dirty="0"/>
              <a:t>Of Elia. Of </a:t>
            </a:r>
            <a:r>
              <a:rPr lang="en-US" dirty="0" err="1"/>
              <a:t>Jeremia</a:t>
            </a:r>
            <a:r>
              <a:rPr lang="en-US" dirty="0"/>
              <a:t>.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denken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u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profeet</a:t>
            </a:r>
            <a:r>
              <a:rPr lang="en-US" dirty="0"/>
              <a:t> van </a:t>
            </a:r>
            <a:r>
              <a:rPr lang="en-US" dirty="0" err="1"/>
              <a:t>vroeger</a:t>
            </a:r>
            <a:r>
              <a:rPr lang="en-US" dirty="0"/>
              <a:t> bent.’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07658" y="4985742"/>
            <a:ext cx="1873013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 err="1"/>
              <a:t>Matteüs</a:t>
            </a:r>
            <a:r>
              <a:rPr lang="nl-NL" b="1" dirty="0"/>
              <a:t> 16:13-17</a:t>
            </a:r>
          </a:p>
        </p:txBody>
      </p:sp>
      <p:pic>
        <p:nvPicPr>
          <p:cNvPr id="2050" name="Picture 2" descr="Afbeeldingsresultaten voor john the bapt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98" y="246257"/>
            <a:ext cx="1996610" cy="263346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ten voor prophet elia karm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516" y="823853"/>
            <a:ext cx="2955616" cy="22167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beeldingsresultaten voor prophet jeremia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791" y="3250582"/>
            <a:ext cx="3066044" cy="200410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64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ten voor jesus and discipl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339399" y="5489262"/>
            <a:ext cx="8024015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vroeg</a:t>
            </a:r>
            <a:r>
              <a:rPr lang="en-US" dirty="0"/>
              <a:t> </a:t>
            </a:r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leerlingen</a:t>
            </a:r>
            <a:r>
              <a:rPr lang="en-US" dirty="0"/>
              <a:t>: ‘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?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denk</a:t>
            </a:r>
            <a:r>
              <a:rPr lang="en-US" dirty="0"/>
              <a:t> je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ben?’</a:t>
            </a:r>
            <a:endParaRPr lang="nl-NL" dirty="0"/>
          </a:p>
          <a:p>
            <a:r>
              <a:rPr lang="en-US" dirty="0"/>
              <a:t>Petrus </a:t>
            </a:r>
            <a:r>
              <a:rPr lang="en-US" dirty="0" err="1"/>
              <a:t>antwoordde</a:t>
            </a:r>
            <a:r>
              <a:rPr lang="en-US" dirty="0"/>
              <a:t> </a:t>
            </a:r>
            <a:r>
              <a:rPr lang="en-US" dirty="0" err="1"/>
              <a:t>snel</a:t>
            </a:r>
            <a:r>
              <a:rPr lang="en-US" dirty="0"/>
              <a:t>: ‘U bent de Zoon van God’.</a:t>
            </a:r>
            <a:endParaRPr lang="nl-NL" dirty="0"/>
          </a:p>
          <a:p>
            <a:r>
              <a:rPr lang="en-US" dirty="0"/>
              <a:t>‘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klopt</a:t>
            </a:r>
            <a:r>
              <a:rPr lang="en-US" dirty="0"/>
              <a:t>’,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weet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omdat</a:t>
            </a:r>
            <a:r>
              <a:rPr lang="en-US" dirty="0"/>
              <a:t> de </a:t>
            </a:r>
            <a:r>
              <a:rPr lang="en-US" dirty="0" err="1"/>
              <a:t>heilige</a:t>
            </a:r>
            <a:r>
              <a:rPr lang="en-US" dirty="0"/>
              <a:t> </a:t>
            </a:r>
            <a:r>
              <a:rPr lang="en-US" dirty="0" err="1"/>
              <a:t>Geest</a:t>
            </a:r>
            <a:r>
              <a:rPr lang="en-US" dirty="0"/>
              <a:t> je </a:t>
            </a:r>
            <a:r>
              <a:rPr lang="en-US" dirty="0" err="1"/>
              <a:t>helpt</a:t>
            </a:r>
            <a:r>
              <a:rPr lang="en-US" dirty="0"/>
              <a:t> om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geloven</a:t>
            </a:r>
            <a:r>
              <a:rPr lang="en-US" dirty="0"/>
              <a:t>. 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07658" y="4985742"/>
            <a:ext cx="1873013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 err="1"/>
              <a:t>Matteüs</a:t>
            </a:r>
            <a:r>
              <a:rPr lang="nl-NL" b="1" dirty="0"/>
              <a:t> 16:13-17</a:t>
            </a:r>
          </a:p>
        </p:txBody>
      </p:sp>
    </p:spTree>
    <p:extLst>
      <p:ext uri="{BB962C8B-B14F-4D97-AF65-F5344CB8AC3E}">
        <p14:creationId xmlns:p14="http://schemas.microsoft.com/office/powerpoint/2010/main" val="80060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ten voor jesus and discipl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339399" y="5489262"/>
            <a:ext cx="8024015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Petrus, je </a:t>
            </a:r>
            <a:r>
              <a:rPr lang="en-US" dirty="0" err="1"/>
              <a:t>naam</a:t>
            </a:r>
            <a:r>
              <a:rPr lang="en-US" dirty="0"/>
              <a:t> </a:t>
            </a:r>
            <a:r>
              <a:rPr lang="en-US" dirty="0" err="1"/>
              <a:t>betekent</a:t>
            </a:r>
            <a:r>
              <a:rPr lang="en-US" dirty="0"/>
              <a:t> rots. </a:t>
            </a:r>
            <a:r>
              <a:rPr lang="en-US" dirty="0" err="1"/>
              <a:t>Een</a:t>
            </a:r>
            <a:r>
              <a:rPr lang="en-US" dirty="0"/>
              <a:t> rots is </a:t>
            </a:r>
            <a:r>
              <a:rPr lang="en-US" dirty="0" err="1"/>
              <a:t>sterk</a:t>
            </a:r>
            <a:r>
              <a:rPr lang="en-US" dirty="0"/>
              <a:t>. </a:t>
            </a:r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daarom</a:t>
            </a:r>
            <a:r>
              <a:rPr lang="en-US" dirty="0"/>
              <a:t> mag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meehelpen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bouwen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kerk</a:t>
            </a:r>
            <a:r>
              <a:rPr lang="en-US" dirty="0"/>
              <a:t>. </a:t>
            </a:r>
          </a:p>
          <a:p>
            <a:r>
              <a:rPr lang="en-US" dirty="0"/>
              <a:t>Je </a:t>
            </a:r>
            <a:r>
              <a:rPr lang="en-US" dirty="0" err="1"/>
              <a:t>zult</a:t>
            </a:r>
            <a:r>
              <a:rPr lang="en-US" dirty="0"/>
              <a:t> </a:t>
            </a:r>
            <a:r>
              <a:rPr lang="en-US" dirty="0" err="1"/>
              <a:t>daarin</a:t>
            </a:r>
            <a:r>
              <a:rPr lang="en-US" dirty="0"/>
              <a:t> heel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.’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: </a:t>
            </a:r>
          </a:p>
          <a:p>
            <a:r>
              <a:rPr lang="en-US" dirty="0"/>
              <a:t>‘De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ontdekken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de Zoon van God ben.’ 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07658" y="4985742"/>
            <a:ext cx="1873013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 err="1"/>
              <a:t>Matteüs</a:t>
            </a:r>
            <a:r>
              <a:rPr lang="nl-NL" b="1" dirty="0"/>
              <a:t> 16:13-17</a:t>
            </a:r>
          </a:p>
        </p:txBody>
      </p:sp>
    </p:spTree>
    <p:extLst>
      <p:ext uri="{BB962C8B-B14F-4D97-AF65-F5344CB8AC3E}">
        <p14:creationId xmlns:p14="http://schemas.microsoft.com/office/powerpoint/2010/main" val="257259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Afbeeldingsresultaten voor jesus cross for 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272492" y="5221632"/>
            <a:ext cx="5749167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God </a:t>
            </a:r>
            <a:r>
              <a:rPr lang="en-US" dirty="0" err="1"/>
              <a:t>houdt</a:t>
            </a:r>
            <a:r>
              <a:rPr lang="en-US" dirty="0"/>
              <a:t> </a:t>
            </a:r>
            <a:r>
              <a:rPr lang="en-US" dirty="0" err="1"/>
              <a:t>zoveel</a:t>
            </a:r>
            <a:r>
              <a:rPr lang="en-US" dirty="0"/>
              <a:t> van de </a:t>
            </a:r>
            <a:r>
              <a:rPr lang="en-US" dirty="0" err="1"/>
              <a:t>mensen</a:t>
            </a:r>
            <a:r>
              <a:rPr lang="en-US" dirty="0"/>
              <a:t>! </a:t>
            </a:r>
          </a:p>
          <a:p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, </a:t>
            </a:r>
            <a:r>
              <a:rPr lang="en-US" dirty="0" err="1"/>
              <a:t>zijn</a:t>
            </a:r>
            <a:r>
              <a:rPr lang="en-US" dirty="0"/>
              <a:t> Zoon,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wereld</a:t>
            </a:r>
            <a:r>
              <a:rPr lang="en-US" dirty="0"/>
              <a:t> </a:t>
            </a:r>
            <a:r>
              <a:rPr lang="en-US" dirty="0" err="1"/>
              <a:t>gestuurd</a:t>
            </a:r>
            <a:r>
              <a:rPr lang="en-US" dirty="0"/>
              <a:t>. </a:t>
            </a:r>
          </a:p>
          <a:p>
            <a:r>
              <a:rPr lang="en-US" dirty="0"/>
              <a:t>Iedereen die </a:t>
            </a:r>
            <a:r>
              <a:rPr lang="en-US" dirty="0" err="1"/>
              <a:t>gelooft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/>
              <a:t> mensen</a:t>
            </a:r>
            <a:r>
              <a:rPr lang="en-US" dirty="0"/>
              <a:t> </a:t>
            </a:r>
            <a:r>
              <a:rPr lang="en-US" dirty="0" err="1"/>
              <a:t>redt</a:t>
            </a:r>
            <a:r>
              <a:rPr lang="en-US" dirty="0"/>
              <a:t>,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God in de </a:t>
            </a:r>
            <a:r>
              <a:rPr lang="en-US" dirty="0" err="1"/>
              <a:t>hemel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wonen</a:t>
            </a:r>
            <a:r>
              <a:rPr lang="en-US" dirty="0"/>
              <a:t>. 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51901" y="4718113"/>
            <a:ext cx="154401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/>
              <a:t>Johannes 3:16</a:t>
            </a:r>
          </a:p>
        </p:txBody>
      </p:sp>
    </p:spTree>
    <p:extLst>
      <p:ext uri="{BB962C8B-B14F-4D97-AF65-F5344CB8AC3E}">
        <p14:creationId xmlns:p14="http://schemas.microsoft.com/office/powerpoint/2010/main" val="23114464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279</Words>
  <Application>Microsoft Office PowerPoint</Application>
  <PresentationFormat>Diavoorstelling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27</cp:revision>
  <dcterms:created xsi:type="dcterms:W3CDTF">2016-06-06T14:17:14Z</dcterms:created>
  <dcterms:modified xsi:type="dcterms:W3CDTF">2016-11-15T18:08:56Z</dcterms:modified>
</cp:coreProperties>
</file>