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39B4E-8C5F-4590-A775-02B68C8DC88F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6D9C1-6375-47BC-9527-A5684728B11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721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4F211-3463-4BF6-9B91-32967FBC9178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1CEE7-66C4-4328-8BA9-1C05431EA8E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42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8D02D-9B65-41BB-8A03-E9B41208BFDD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3C646-8AA6-49A7-AF5B-53262C52C49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103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F80A4-A9C3-4712-A3A1-40C3274DC9FD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2E464-EB12-4A14-B923-B605376A5AF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0523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AF416-0A75-4317-BCD2-8D688A31F7CC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A2323-C330-48DD-8429-658BCBA354F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60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81B05-32AB-469E-9D6D-F3DD0B551DC0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D73BB-B9E4-46A2-AB7A-E92E4FB56D5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222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B6BD8-14C1-4CC0-AFF6-ADDD05EAD951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56E8D-8240-4F3E-A55E-921DA14E98B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971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42906-E6BD-488C-BA1B-627B9DCADEED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16D28-4ABF-4D4C-B6B8-8868A31FB03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44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596D2-1C4F-44D3-ACA7-A247897B10F9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EE71F-9BF4-46D2-A75B-0AC675E3BEB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355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5AF22-1F64-47A6-8871-88C7D49AE291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D3549-A4EB-40F9-8F24-C5C6C3A2B11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92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37BCF-1D78-4DB8-BB5E-E226DC76D683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520FA-7713-4A3E-A4AC-6D1B090FC3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554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  <a:endParaRPr lang="en-US" altLang="nl-N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Tekststijl van het model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BF5ADC-ABD8-4529-83C2-56671B7AF86D}" type="datetimeFigureOut">
              <a:rPr lang="nl-NL"/>
              <a:pPr>
                <a:defRPr/>
              </a:pPr>
              <a:t>29-3-2017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639AEA-D2FC-475B-B889-65768151C1E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http://media.freebibleimages.org/stories/FB_LUMO_Ascension/overview_images/011-lumo-ascension.jpg?14603785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746875" y="5149850"/>
            <a:ext cx="2286000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Handelingen 1: 4 - 14</a:t>
            </a:r>
          </a:p>
        </p:txBody>
      </p:sp>
      <p:sp>
        <p:nvSpPr>
          <p:cNvPr id="5" name="Rechthoek 4"/>
          <p:cNvSpPr/>
          <p:nvPr/>
        </p:nvSpPr>
        <p:spPr>
          <a:xfrm>
            <a:off x="2609850" y="5686425"/>
            <a:ext cx="6423025" cy="92233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Toen Jezus naar de hemel ging, zei hij tegen zijn leerlingen: </a:t>
            </a:r>
          </a:p>
          <a:p>
            <a:pPr>
              <a:defRPr/>
            </a:pPr>
            <a:r>
              <a:rPr lang="nl-NL" dirty="0"/>
              <a:t>‘Jullie moeten in Jeruzalem blijven. Blijf daar wachten. </a:t>
            </a:r>
          </a:p>
          <a:p>
            <a:pPr>
              <a:defRPr/>
            </a:pPr>
            <a:r>
              <a:rPr lang="nl-NL" dirty="0"/>
              <a:t>God zal jullie de heilige Geest te geven.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http://media.freebibleimages.org/stories/FB_LUMO_Ascension/overview_images/011-lumo-ascension.jpg?14603785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623050" y="4346575"/>
            <a:ext cx="2287588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Handelingen 1: 4 - 14</a:t>
            </a:r>
          </a:p>
        </p:txBody>
      </p:sp>
      <p:sp>
        <p:nvSpPr>
          <p:cNvPr id="5" name="Rechthoek 4"/>
          <p:cNvSpPr/>
          <p:nvPr/>
        </p:nvSpPr>
        <p:spPr>
          <a:xfrm>
            <a:off x="1828800" y="4894263"/>
            <a:ext cx="7081838" cy="1754187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Toen vroegen de leerlingen aan Jezus: ‘Wordt U nu koning?’ </a:t>
            </a:r>
          </a:p>
          <a:p>
            <a:pPr>
              <a:defRPr/>
            </a:pPr>
            <a:r>
              <a:rPr lang="nl-NL" dirty="0"/>
              <a:t>Jezus antwoordde: ‘Jullie hoeven niet te weten wanneer dat zal gebeuren. </a:t>
            </a:r>
          </a:p>
          <a:p>
            <a:pPr>
              <a:defRPr/>
            </a:pPr>
            <a:r>
              <a:rPr lang="nl-NL" dirty="0"/>
              <a:t>Dat weet alleen mijn Vader. </a:t>
            </a:r>
          </a:p>
          <a:p>
            <a:pPr>
              <a:defRPr/>
            </a:pPr>
            <a:r>
              <a:rPr lang="nl-NL" dirty="0"/>
              <a:t>Maar jullie zullen kracht krijgen van de heilige Geest. </a:t>
            </a:r>
          </a:p>
          <a:p>
            <a:pPr>
              <a:defRPr/>
            </a:pPr>
            <a:r>
              <a:rPr lang="nl-NL" dirty="0"/>
              <a:t>En daarna moeten jullie overal in Jeruzalem over mij vertellen. </a:t>
            </a:r>
          </a:p>
          <a:p>
            <a:pPr>
              <a:defRPr/>
            </a:pPr>
            <a:r>
              <a:rPr lang="nl-NL" dirty="0"/>
              <a:t>Hier in de buurt van Jeruzalem, en overal op aarde.’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http://media.freebibleimages.org/stories/FB_LUMO_Ascension/overview_images/011-lumo-ascension.jpg?14603785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623050" y="4346575"/>
            <a:ext cx="2287588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Handelingen 1: 4 - 14</a:t>
            </a:r>
          </a:p>
        </p:txBody>
      </p:sp>
      <p:sp>
        <p:nvSpPr>
          <p:cNvPr id="5" name="Rechthoek 4"/>
          <p:cNvSpPr/>
          <p:nvPr/>
        </p:nvSpPr>
        <p:spPr>
          <a:xfrm>
            <a:off x="1828800" y="4894263"/>
            <a:ext cx="7081838" cy="1754187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Toen vroegen de discipelen aan Jezus: ‘Wordt U nu koning?’ </a:t>
            </a:r>
          </a:p>
          <a:p>
            <a:pPr>
              <a:defRPr/>
            </a:pPr>
            <a:r>
              <a:rPr lang="nl-NL" dirty="0"/>
              <a:t>Jezus antwoordde: ‘Jullie hoeven niet te weten wanneer dat zal gebeuren. </a:t>
            </a:r>
          </a:p>
          <a:p>
            <a:pPr>
              <a:defRPr/>
            </a:pPr>
            <a:r>
              <a:rPr lang="nl-NL" dirty="0"/>
              <a:t>Dat weet alleen mijn Vader. </a:t>
            </a:r>
          </a:p>
          <a:p>
            <a:pPr>
              <a:defRPr/>
            </a:pPr>
            <a:r>
              <a:rPr lang="nl-NL" dirty="0"/>
              <a:t>Maar jullie zullen kracht krijgen van de heilige Geest. </a:t>
            </a:r>
          </a:p>
          <a:p>
            <a:pPr>
              <a:defRPr/>
            </a:pPr>
            <a:r>
              <a:rPr lang="nl-NL" dirty="0"/>
              <a:t>En dan moeten jullie overal over mij vertellen. </a:t>
            </a:r>
          </a:p>
          <a:p>
            <a:pPr>
              <a:defRPr/>
            </a:pPr>
            <a:r>
              <a:rPr lang="nl-NL" dirty="0"/>
              <a:t>Hier, in de buurt van Jeruzalem, en overal op aarde.’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media.freebibleimages.org/stories/FB_LUMO_Ascension/overview_images/012-lumo-ascension.jpg?14603785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657975" y="5449888"/>
            <a:ext cx="2286000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Handelingen 1: 4 - 14</a:t>
            </a:r>
          </a:p>
        </p:txBody>
      </p:sp>
      <p:sp>
        <p:nvSpPr>
          <p:cNvPr id="5" name="Rechthoek 4"/>
          <p:cNvSpPr/>
          <p:nvPr/>
        </p:nvSpPr>
        <p:spPr>
          <a:xfrm>
            <a:off x="1984375" y="5930900"/>
            <a:ext cx="6981825" cy="646113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Toen Jezus dat gezegd had, zagen de leerlingen hem naar de hemel gaan. </a:t>
            </a:r>
          </a:p>
          <a:p>
            <a:pPr>
              <a:defRPr/>
            </a:pPr>
            <a:r>
              <a:rPr lang="nl-NL" dirty="0"/>
              <a:t>Een wolk nam hem mee, zodat ze hem niet meer konden zien.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media.freebibleimages.org/stories/FB_LUMO_Ascension/overview_images/014-lumo-ascension.jpg?14603785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691313" y="4970463"/>
            <a:ext cx="2286000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Handelingen 1: 4 - 14</a:t>
            </a:r>
          </a:p>
        </p:txBody>
      </p:sp>
      <p:sp>
        <p:nvSpPr>
          <p:cNvPr id="5" name="Rechthoek 4"/>
          <p:cNvSpPr/>
          <p:nvPr/>
        </p:nvSpPr>
        <p:spPr>
          <a:xfrm>
            <a:off x="692150" y="5564188"/>
            <a:ext cx="8329613" cy="922337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Terwijl ze nog omhoog keken, waren er opeens twee engelen bij hen. </a:t>
            </a:r>
          </a:p>
          <a:p>
            <a:pPr>
              <a:defRPr/>
            </a:pPr>
            <a:r>
              <a:rPr lang="nl-NL" dirty="0"/>
              <a:t>Ze hadden witte kleren aan. Ze zeiden: ‘Jullie moeten niet naar de lucht blijven kijken. </a:t>
            </a:r>
          </a:p>
          <a:p>
            <a:pPr>
              <a:defRPr/>
            </a:pPr>
            <a:r>
              <a:rPr lang="nl-NL" dirty="0"/>
              <a:t>Jezus is naar de hemel gegaan, maar hij zal terugkomen op de wolken.’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media.freebibleimages.org/stories/FB_LUMO_Ascension/overview_images/016-lumo-ascension.jpg?14603785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691313" y="4970463"/>
            <a:ext cx="2286000" cy="369887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Handelingen 1: 4 - 14</a:t>
            </a:r>
          </a:p>
        </p:txBody>
      </p:sp>
      <p:sp>
        <p:nvSpPr>
          <p:cNvPr id="5" name="Rechthoek 4"/>
          <p:cNvSpPr/>
          <p:nvPr/>
        </p:nvSpPr>
        <p:spPr>
          <a:xfrm>
            <a:off x="2820988" y="5564188"/>
            <a:ext cx="6200775" cy="646112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Toen gingen de discipelen terug naar Jeruzalem. </a:t>
            </a:r>
          </a:p>
          <a:p>
            <a:pPr>
              <a:defRPr/>
            </a:pPr>
            <a:r>
              <a:rPr lang="nl-NL" dirty="0"/>
              <a:t>Dat was  ongeveer een kwartiertje lopen.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media.freebibleimages.org/stories/FB_Jesus_Appears_Thomas/overview_images/004-jesus-appears-thomas.jpg?14413628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691313" y="4725988"/>
            <a:ext cx="2286000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Handelingen 1: 4 - 14</a:t>
            </a:r>
          </a:p>
        </p:txBody>
      </p:sp>
      <p:sp>
        <p:nvSpPr>
          <p:cNvPr id="5" name="Rechthoek 4"/>
          <p:cNvSpPr/>
          <p:nvPr/>
        </p:nvSpPr>
        <p:spPr>
          <a:xfrm>
            <a:off x="3089275" y="5229225"/>
            <a:ext cx="5910263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In </a:t>
            </a:r>
            <a:r>
              <a:rPr lang="en-US" dirty="0" err="1"/>
              <a:t>Jeruzalem</a:t>
            </a:r>
            <a:r>
              <a:rPr lang="en-US" dirty="0"/>
              <a:t> </a:t>
            </a:r>
            <a:r>
              <a:rPr lang="en-US" dirty="0" err="1"/>
              <a:t>gingen</a:t>
            </a:r>
            <a:r>
              <a:rPr lang="en-US" dirty="0"/>
              <a:t> de </a:t>
            </a:r>
            <a:r>
              <a:rPr lang="en-US" dirty="0" err="1"/>
              <a:t>leerlingen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huis. </a:t>
            </a:r>
          </a:p>
          <a:p>
            <a:pPr>
              <a:defRPr/>
            </a:pPr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paar</a:t>
            </a:r>
            <a:r>
              <a:rPr lang="en-US" dirty="0"/>
              <a:t> </a:t>
            </a:r>
            <a:r>
              <a:rPr lang="en-US" dirty="0" err="1"/>
              <a:t>broers</a:t>
            </a:r>
            <a:r>
              <a:rPr lang="en-US" dirty="0"/>
              <a:t> van </a:t>
            </a:r>
            <a:r>
              <a:rPr lang="en-US" dirty="0" err="1"/>
              <a:t>Jezus</a:t>
            </a:r>
            <a:r>
              <a:rPr lang="en-US" dirty="0"/>
              <a:t>,  Maria, </a:t>
            </a:r>
            <a:r>
              <a:rPr lang="en-US" dirty="0" err="1"/>
              <a:t>Jezus</a:t>
            </a:r>
            <a:r>
              <a:rPr lang="en-US" dirty="0"/>
              <a:t>’ </a:t>
            </a:r>
            <a:r>
              <a:rPr lang="en-US" dirty="0" err="1"/>
              <a:t>moeder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/>
              <a:t>was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paar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vrouwen</a:t>
            </a:r>
            <a:r>
              <a:rPr lang="en-US" dirty="0"/>
              <a:t>.</a:t>
            </a:r>
            <a:endParaRPr lang="nl-NL" dirty="0"/>
          </a:p>
          <a:p>
            <a:pPr>
              <a:defRPr/>
            </a:pP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steeds </a:t>
            </a:r>
            <a:r>
              <a:rPr lang="en-US" dirty="0" err="1"/>
              <a:t>samen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het bidden.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853</TotalTime>
  <Words>336</Words>
  <Application>Microsoft Office PowerPoint</Application>
  <PresentationFormat>Diavoorstelling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49</cp:revision>
  <dcterms:created xsi:type="dcterms:W3CDTF">2016-06-06T14:17:14Z</dcterms:created>
  <dcterms:modified xsi:type="dcterms:W3CDTF">2017-03-29T16:54:29Z</dcterms:modified>
</cp:coreProperties>
</file>