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5848B8"/>
    <a:srgbClr val="7F56B6"/>
    <a:srgbClr val="FCF8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17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5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207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79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69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85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525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24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41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07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30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340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100000">
              <a:schemeClr val="accent6">
                <a:lumMod val="60000"/>
                <a:lumOff val="4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http://blogofdan.co.uk/wp-content/uploads/2013/10/27_Da_01_02_R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83602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410307" y="4081918"/>
            <a:ext cx="2056972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b="1" dirty="0"/>
              <a:t>Daniël 1:3-16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0" y="4602025"/>
            <a:ext cx="9144000" cy="2031325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Koning</a:t>
            </a:r>
            <a:r>
              <a:rPr lang="en-US" dirty="0"/>
              <a:t> </a:t>
            </a:r>
            <a:r>
              <a:rPr lang="en-US" dirty="0" err="1"/>
              <a:t>Nebukadnezar</a:t>
            </a:r>
            <a:r>
              <a:rPr lang="en-US" dirty="0"/>
              <a:t> </a:t>
            </a:r>
            <a:r>
              <a:rPr lang="en-US" dirty="0" err="1"/>
              <a:t>zei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knecht</a:t>
            </a:r>
            <a:r>
              <a:rPr lang="en-US" dirty="0"/>
              <a:t>:</a:t>
            </a:r>
            <a:endParaRPr lang="nl-NL" dirty="0"/>
          </a:p>
          <a:p>
            <a:r>
              <a:rPr lang="en-US" dirty="0"/>
              <a:t>‘</a:t>
            </a:r>
            <a:r>
              <a:rPr lang="en-US" dirty="0" err="1"/>
              <a:t>Zoek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paar</a:t>
            </a:r>
            <a:r>
              <a:rPr lang="en-US" dirty="0"/>
              <a:t> </a:t>
            </a:r>
            <a:r>
              <a:rPr lang="en-US" dirty="0" err="1"/>
              <a:t>jonge</a:t>
            </a:r>
            <a:r>
              <a:rPr lang="en-US" dirty="0"/>
              <a:t> </a:t>
            </a:r>
            <a:r>
              <a:rPr lang="en-US" dirty="0" err="1"/>
              <a:t>mannen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Israël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breng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in </a:t>
            </a:r>
            <a:r>
              <a:rPr lang="en-US" dirty="0" err="1"/>
              <a:t>mijn</a:t>
            </a:r>
            <a:r>
              <a:rPr lang="en-US" dirty="0"/>
              <a:t> </a:t>
            </a:r>
            <a:r>
              <a:rPr lang="en-US" dirty="0" err="1"/>
              <a:t>paleis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gezond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goed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zien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</a:t>
            </a:r>
            <a:r>
              <a:rPr lang="en-US" dirty="0" err="1"/>
              <a:t>weten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slim </a:t>
            </a:r>
            <a:r>
              <a:rPr lang="en-US" dirty="0" err="1"/>
              <a:t>zijn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3 </a:t>
            </a:r>
            <a:r>
              <a:rPr lang="en-US" dirty="0" err="1"/>
              <a:t>jaar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school om </a:t>
            </a:r>
            <a:r>
              <a:rPr lang="en-US" dirty="0" err="1"/>
              <a:t>alles</a:t>
            </a:r>
            <a:r>
              <a:rPr lang="en-US" dirty="0"/>
              <a:t> over </a:t>
            </a:r>
            <a:r>
              <a:rPr lang="en-US" dirty="0" err="1"/>
              <a:t>ons</a:t>
            </a:r>
            <a:r>
              <a:rPr lang="en-US" dirty="0"/>
              <a:t> land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leren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/>
              <a:t>Want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later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mij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 </a:t>
            </a:r>
            <a:r>
              <a:rPr lang="en-US" dirty="0" err="1"/>
              <a:t>werken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moeten</a:t>
            </a:r>
            <a:r>
              <a:rPr lang="en-US" dirty="0"/>
              <a:t> </a:t>
            </a:r>
            <a:r>
              <a:rPr lang="en-US" dirty="0" err="1"/>
              <a:t>elke</a:t>
            </a:r>
            <a:r>
              <a:rPr lang="en-US" dirty="0"/>
              <a:t> dag </a:t>
            </a:r>
            <a:r>
              <a:rPr lang="en-US" dirty="0" err="1"/>
              <a:t>hetzelfde</a:t>
            </a:r>
            <a:r>
              <a:rPr lang="en-US" dirty="0"/>
              <a:t> </a:t>
            </a:r>
            <a:r>
              <a:rPr lang="en-US" dirty="0" err="1"/>
              <a:t>eten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drinken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5842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100000">
              <a:schemeClr val="accent6">
                <a:lumMod val="60000"/>
                <a:lumOff val="40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http://blogofdan.co.uk/wp-content/uploads/2013/10/27_Da_01_02_R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83602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386860" y="3988133"/>
            <a:ext cx="2056972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b="1" dirty="0"/>
              <a:t>Daniël 1:3-16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0" y="4555133"/>
            <a:ext cx="9144000" cy="2031325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De </a:t>
            </a:r>
            <a:r>
              <a:rPr lang="en-US" dirty="0" err="1"/>
              <a:t>knecht</a:t>
            </a:r>
            <a:r>
              <a:rPr lang="en-US" dirty="0"/>
              <a:t> van </a:t>
            </a:r>
            <a:r>
              <a:rPr lang="en-US" dirty="0" err="1"/>
              <a:t>Nebukadnezar</a:t>
            </a:r>
            <a:r>
              <a:rPr lang="en-US" dirty="0"/>
              <a:t> </a:t>
            </a:r>
            <a:r>
              <a:rPr lang="en-US" dirty="0" err="1"/>
              <a:t>vond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aantal</a:t>
            </a:r>
            <a:r>
              <a:rPr lang="en-US" dirty="0"/>
              <a:t> </a:t>
            </a:r>
            <a:r>
              <a:rPr lang="en-US"/>
              <a:t>slimme</a:t>
            </a:r>
            <a:r>
              <a:rPr lang="en-US" dirty="0"/>
              <a:t> </a:t>
            </a:r>
            <a:r>
              <a:rPr lang="en-US" dirty="0" err="1"/>
              <a:t>jongens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Over </a:t>
            </a:r>
            <a:r>
              <a:rPr lang="en-US" dirty="0" err="1"/>
              <a:t>vier</a:t>
            </a:r>
            <a:r>
              <a:rPr lang="en-US" dirty="0"/>
              <a:t> van die </a:t>
            </a:r>
            <a:r>
              <a:rPr lang="en-US" dirty="0" err="1"/>
              <a:t>jongens</a:t>
            </a:r>
            <a:r>
              <a:rPr lang="en-US" dirty="0"/>
              <a:t> </a:t>
            </a:r>
            <a:r>
              <a:rPr lang="en-US" dirty="0" err="1"/>
              <a:t>gaat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</a:t>
            </a:r>
            <a:r>
              <a:rPr lang="en-US" dirty="0" err="1"/>
              <a:t>verhaal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Daniël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vrienden</a:t>
            </a:r>
            <a:r>
              <a:rPr lang="en-US" dirty="0"/>
              <a:t> </a:t>
            </a:r>
            <a:r>
              <a:rPr lang="en-US" dirty="0" err="1"/>
              <a:t>wilden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hetzelfde</a:t>
            </a:r>
            <a:r>
              <a:rPr lang="en-US" dirty="0"/>
              <a:t> </a:t>
            </a:r>
            <a:r>
              <a:rPr lang="en-US" dirty="0" err="1"/>
              <a:t>eten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de </a:t>
            </a:r>
            <a:r>
              <a:rPr lang="en-US" dirty="0" err="1"/>
              <a:t>koning</a:t>
            </a:r>
            <a:r>
              <a:rPr lang="en-US" dirty="0"/>
              <a:t> </a:t>
            </a:r>
            <a:r>
              <a:rPr lang="en-US" dirty="0" err="1"/>
              <a:t>omdat</a:t>
            </a:r>
            <a:r>
              <a:rPr lang="en-US" dirty="0"/>
              <a:t> God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goed</a:t>
            </a:r>
            <a:r>
              <a:rPr lang="en-US" dirty="0"/>
              <a:t> </a:t>
            </a:r>
            <a:r>
              <a:rPr lang="en-US" dirty="0" err="1"/>
              <a:t>vond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De </a:t>
            </a:r>
            <a:r>
              <a:rPr lang="en-US" dirty="0" err="1"/>
              <a:t>knecht</a:t>
            </a:r>
            <a:r>
              <a:rPr lang="en-US" dirty="0"/>
              <a:t> van de </a:t>
            </a:r>
            <a:r>
              <a:rPr lang="en-US" dirty="0" err="1"/>
              <a:t>koning</a:t>
            </a:r>
            <a:r>
              <a:rPr lang="en-US" dirty="0"/>
              <a:t> </a:t>
            </a:r>
            <a:r>
              <a:rPr lang="en-US" dirty="0" err="1"/>
              <a:t>gaf</a:t>
            </a:r>
            <a:r>
              <a:rPr lang="en-US" dirty="0"/>
              <a:t> hen </a:t>
            </a:r>
            <a:r>
              <a:rPr lang="en-US" dirty="0" err="1"/>
              <a:t>daarom</a:t>
            </a:r>
            <a:r>
              <a:rPr lang="en-US" dirty="0"/>
              <a:t> </a:t>
            </a:r>
            <a:r>
              <a:rPr lang="en-US" dirty="0" err="1"/>
              <a:t>tien</a:t>
            </a:r>
            <a:r>
              <a:rPr lang="en-US" dirty="0"/>
              <a:t> </a:t>
            </a:r>
            <a:r>
              <a:rPr lang="en-US" dirty="0" err="1"/>
              <a:t>dagen</a:t>
            </a:r>
            <a:r>
              <a:rPr lang="en-US" dirty="0"/>
              <a:t> </a:t>
            </a:r>
            <a:r>
              <a:rPr lang="en-US" dirty="0" err="1"/>
              <a:t>alleen</a:t>
            </a:r>
            <a:r>
              <a:rPr lang="en-US" dirty="0"/>
              <a:t> maar </a:t>
            </a:r>
            <a:r>
              <a:rPr lang="en-US" dirty="0" err="1"/>
              <a:t>groente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water. </a:t>
            </a:r>
            <a:endParaRPr lang="nl-NL" dirty="0"/>
          </a:p>
          <a:p>
            <a:r>
              <a:rPr lang="en-US" dirty="0"/>
              <a:t>Maar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daarna</a:t>
            </a:r>
            <a:r>
              <a:rPr lang="en-US" dirty="0"/>
              <a:t> </a:t>
            </a:r>
            <a:r>
              <a:rPr lang="en-US" dirty="0" err="1"/>
              <a:t>ongezonder</a:t>
            </a:r>
            <a:r>
              <a:rPr lang="en-US" dirty="0"/>
              <a:t> </a:t>
            </a:r>
            <a:r>
              <a:rPr lang="en-US" dirty="0" err="1"/>
              <a:t>uitzagen</a:t>
            </a:r>
            <a:r>
              <a:rPr lang="en-US" dirty="0"/>
              <a:t>, </a:t>
            </a:r>
            <a:r>
              <a:rPr lang="en-US" dirty="0" err="1"/>
              <a:t>moesten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toch</a:t>
            </a:r>
            <a:r>
              <a:rPr lang="en-US" dirty="0"/>
              <a:t> </a:t>
            </a:r>
            <a:r>
              <a:rPr lang="en-US" dirty="0" err="1"/>
              <a:t>hetzelfde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de </a:t>
            </a:r>
            <a:r>
              <a:rPr lang="en-US" dirty="0" err="1"/>
              <a:t>koning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 </a:t>
            </a:r>
            <a:r>
              <a:rPr lang="en-US" dirty="0" err="1"/>
              <a:t>eten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De </a:t>
            </a:r>
            <a:r>
              <a:rPr lang="en-US" dirty="0" err="1"/>
              <a:t>vrienden</a:t>
            </a:r>
            <a:r>
              <a:rPr lang="en-US" dirty="0"/>
              <a:t> </a:t>
            </a:r>
            <a:r>
              <a:rPr lang="en-US" dirty="0" err="1"/>
              <a:t>zagen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tien</a:t>
            </a:r>
            <a:r>
              <a:rPr lang="en-US" dirty="0"/>
              <a:t> </a:t>
            </a:r>
            <a:r>
              <a:rPr lang="en-US" dirty="0" err="1"/>
              <a:t>dagen</a:t>
            </a:r>
            <a:r>
              <a:rPr lang="en-US" dirty="0"/>
              <a:t> </a:t>
            </a:r>
            <a:r>
              <a:rPr lang="en-US" dirty="0" err="1"/>
              <a:t>nóg</a:t>
            </a:r>
            <a:r>
              <a:rPr lang="en-US" dirty="0"/>
              <a:t> </a:t>
            </a:r>
            <a:r>
              <a:rPr lang="en-US" dirty="0" err="1"/>
              <a:t>beter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gezonder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Daarom</a:t>
            </a:r>
            <a:r>
              <a:rPr lang="en-US" dirty="0"/>
              <a:t> </a:t>
            </a:r>
            <a:r>
              <a:rPr lang="en-US" dirty="0" err="1"/>
              <a:t>mochten</a:t>
            </a:r>
            <a:r>
              <a:rPr lang="en-US" dirty="0"/>
              <a:t> </a:t>
            </a:r>
            <a:r>
              <a:rPr lang="en-US" dirty="0" err="1"/>
              <a:t>Daniël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vrienden</a:t>
            </a:r>
            <a:r>
              <a:rPr lang="en-US" dirty="0"/>
              <a:t> </a:t>
            </a:r>
            <a:r>
              <a:rPr lang="en-US" dirty="0" err="1"/>
              <a:t>elke</a:t>
            </a:r>
            <a:r>
              <a:rPr lang="en-US" dirty="0"/>
              <a:t> dag </a:t>
            </a:r>
            <a:r>
              <a:rPr lang="en-US" dirty="0" err="1"/>
              <a:t>groente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water </a:t>
            </a:r>
            <a:r>
              <a:rPr lang="en-US" dirty="0" err="1"/>
              <a:t>blijven</a:t>
            </a:r>
            <a:r>
              <a:rPr lang="en-US" dirty="0"/>
              <a:t> </a:t>
            </a:r>
            <a:r>
              <a:rPr lang="en-US" dirty="0" err="1"/>
              <a:t>eten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drinken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5628838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239</TotalTime>
  <Words>180</Words>
  <Application>Microsoft Office PowerPoint</Application>
  <PresentationFormat>Diavoorstelling (4:3)</PresentationFormat>
  <Paragraphs>16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Ingrid Plantinga</cp:lastModifiedBy>
  <cp:revision>32</cp:revision>
  <dcterms:created xsi:type="dcterms:W3CDTF">2016-06-06T14:17:14Z</dcterms:created>
  <dcterms:modified xsi:type="dcterms:W3CDTF">2016-06-16T08:59:34Z</dcterms:modified>
</cp:coreProperties>
</file>