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5848B8"/>
    <a:srgbClr val="7F56B6"/>
    <a:srgbClr val="FC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blogofdan.co.uk/wp-content/uploads/2013/10/27_Da_01_02_R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8360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410307" y="4081918"/>
            <a:ext cx="205697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Daniël 1:3-16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4602025"/>
            <a:ext cx="9144000" cy="20313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Koning</a:t>
            </a:r>
            <a:r>
              <a:rPr lang="en-US" dirty="0"/>
              <a:t> </a:t>
            </a:r>
            <a:r>
              <a:rPr lang="en-US" dirty="0" err="1"/>
              <a:t>Nebukadnezar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knecht</a:t>
            </a:r>
            <a:r>
              <a:rPr lang="en-US" dirty="0"/>
              <a:t>:</a:t>
            </a:r>
            <a:endParaRPr lang="nl-NL" dirty="0"/>
          </a:p>
          <a:p>
            <a:r>
              <a:rPr lang="en-US" dirty="0"/>
              <a:t>‘</a:t>
            </a:r>
            <a:r>
              <a:rPr lang="en-US" dirty="0" err="1"/>
              <a:t>Zoek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jonge</a:t>
            </a:r>
            <a:r>
              <a:rPr lang="en-US" dirty="0"/>
              <a:t> </a:t>
            </a:r>
            <a:r>
              <a:rPr lang="en-US" dirty="0" err="1"/>
              <a:t>mannen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Israël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breng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in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paleis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gezond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slim </a:t>
            </a:r>
            <a:r>
              <a:rPr lang="en-US" dirty="0" err="1"/>
              <a:t>zijn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3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school om </a:t>
            </a:r>
            <a:r>
              <a:rPr lang="en-US" dirty="0" err="1"/>
              <a:t>alles</a:t>
            </a:r>
            <a:r>
              <a:rPr lang="en-US" dirty="0"/>
              <a:t> over </a:t>
            </a:r>
            <a:r>
              <a:rPr lang="en-US" dirty="0" err="1"/>
              <a:t>ons</a:t>
            </a:r>
            <a:r>
              <a:rPr lang="en-US" dirty="0"/>
              <a:t> land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Want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later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mij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dag </a:t>
            </a:r>
            <a:r>
              <a:rPr lang="en-US" dirty="0" err="1"/>
              <a:t>hetzelfde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drinken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84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blogofdan.co.uk/wp-content/uploads/2013/10/27_Da_01_02_R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8360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86860" y="3988133"/>
            <a:ext cx="205697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Daniël 1:3-16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4555133"/>
            <a:ext cx="9144000" cy="20313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knecht</a:t>
            </a:r>
            <a:r>
              <a:rPr lang="en-US" dirty="0"/>
              <a:t> van </a:t>
            </a:r>
            <a:r>
              <a:rPr lang="en-US" dirty="0" err="1"/>
              <a:t>Nebukadnezar</a:t>
            </a:r>
            <a:r>
              <a:rPr lang="en-US" dirty="0"/>
              <a:t> </a:t>
            </a:r>
            <a:r>
              <a:rPr lang="en-US" dirty="0" err="1"/>
              <a:t>vond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/>
              <a:t>slimme</a:t>
            </a:r>
            <a:r>
              <a:rPr lang="en-US" dirty="0"/>
              <a:t> </a:t>
            </a:r>
            <a:r>
              <a:rPr lang="en-US" dirty="0" err="1"/>
              <a:t>jongens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Over </a:t>
            </a:r>
            <a:r>
              <a:rPr lang="en-US" dirty="0" err="1"/>
              <a:t>vier</a:t>
            </a:r>
            <a:r>
              <a:rPr lang="en-US" dirty="0"/>
              <a:t> van die </a:t>
            </a:r>
            <a:r>
              <a:rPr lang="en-US" dirty="0" err="1"/>
              <a:t>jongens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verhaal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Daniël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 </a:t>
            </a:r>
            <a:r>
              <a:rPr lang="en-US" dirty="0" err="1"/>
              <a:t>wilden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hetzelfde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koning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God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vond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knecht</a:t>
            </a:r>
            <a:r>
              <a:rPr lang="en-US" dirty="0"/>
              <a:t> van de </a:t>
            </a:r>
            <a:r>
              <a:rPr lang="en-US" dirty="0" err="1"/>
              <a:t>koning</a:t>
            </a:r>
            <a:r>
              <a:rPr lang="en-US" dirty="0"/>
              <a:t> </a:t>
            </a:r>
            <a:r>
              <a:rPr lang="en-US" dirty="0" err="1"/>
              <a:t>gaf</a:t>
            </a:r>
            <a:r>
              <a:rPr lang="en-US" dirty="0"/>
              <a:t> hen </a:t>
            </a: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tien</a:t>
            </a:r>
            <a:r>
              <a:rPr lang="en-US" dirty="0"/>
              <a:t> </a:t>
            </a:r>
            <a:r>
              <a:rPr lang="en-US" dirty="0" err="1"/>
              <a:t>dagen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maar </a:t>
            </a:r>
            <a:r>
              <a:rPr lang="en-US" dirty="0" err="1"/>
              <a:t>groente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water. </a:t>
            </a:r>
            <a:endParaRPr lang="nl-NL" dirty="0"/>
          </a:p>
          <a:p>
            <a:r>
              <a:rPr lang="en-US" dirty="0"/>
              <a:t>Maar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daarna</a:t>
            </a:r>
            <a:r>
              <a:rPr lang="en-US" dirty="0"/>
              <a:t> </a:t>
            </a:r>
            <a:r>
              <a:rPr lang="en-US" dirty="0" err="1"/>
              <a:t>ongezonder</a:t>
            </a:r>
            <a:r>
              <a:rPr lang="en-US" dirty="0"/>
              <a:t> </a:t>
            </a:r>
            <a:r>
              <a:rPr lang="en-US" dirty="0" err="1"/>
              <a:t>uitzagen</a:t>
            </a:r>
            <a:r>
              <a:rPr lang="en-US" dirty="0"/>
              <a:t>, </a:t>
            </a:r>
            <a:r>
              <a:rPr lang="en-US" dirty="0" err="1"/>
              <a:t>moesten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hetzelfde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koning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vrienden</a:t>
            </a:r>
            <a:r>
              <a:rPr lang="en-US" dirty="0"/>
              <a:t> </a:t>
            </a:r>
            <a:r>
              <a:rPr lang="en-US" dirty="0" err="1"/>
              <a:t>zagen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tien</a:t>
            </a:r>
            <a:r>
              <a:rPr lang="en-US" dirty="0"/>
              <a:t> </a:t>
            </a:r>
            <a:r>
              <a:rPr lang="en-US" dirty="0" err="1"/>
              <a:t>dagen</a:t>
            </a:r>
            <a:r>
              <a:rPr lang="en-US" dirty="0"/>
              <a:t> </a:t>
            </a:r>
            <a:r>
              <a:rPr lang="en-US" dirty="0" err="1"/>
              <a:t>nóg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gezonder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mochten</a:t>
            </a:r>
            <a:r>
              <a:rPr lang="en-US" dirty="0"/>
              <a:t> </a:t>
            </a:r>
            <a:r>
              <a:rPr lang="en-US" dirty="0" err="1"/>
              <a:t>Daniël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dag </a:t>
            </a:r>
            <a:r>
              <a:rPr lang="en-US" dirty="0" err="1"/>
              <a:t>groente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water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drinken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62883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180</Words>
  <Application>Microsoft Office PowerPoint</Application>
  <PresentationFormat>Diavoorstelling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32</cp:revision>
  <dcterms:created xsi:type="dcterms:W3CDTF">2016-06-06T14:17:14Z</dcterms:created>
  <dcterms:modified xsi:type="dcterms:W3CDTF">2016-06-16T08:59:34Z</dcterms:modified>
</cp:coreProperties>
</file>