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14-9-2017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14-9-2017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14-9-2017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14-9-2017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ttp://cbn.pd.ak.o.brightcove.com/734546207001/734546207001_2449892296001_vs-51b22173e4b0b0a57e62a544-782203295001.jpg?pubId=73454620700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-1" r="3588" b="-809"/>
          <a:stretch/>
        </p:blipFill>
        <p:spPr bwMode="auto">
          <a:xfrm>
            <a:off x="0" y="-1"/>
            <a:ext cx="9144000" cy="695836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5758872" y="3156013"/>
            <a:ext cx="3171253" cy="646331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1 </a:t>
            </a:r>
            <a:r>
              <a:rPr lang="en-US" b="1" dirty="0" err="1"/>
              <a:t>Samuël</a:t>
            </a:r>
            <a:r>
              <a:rPr lang="en-US" b="1" dirty="0"/>
              <a:t> 17:32-51</a:t>
            </a:r>
          </a:p>
          <a:p>
            <a:r>
              <a:rPr lang="en-US" i="1" dirty="0"/>
              <a:t>David </a:t>
            </a:r>
            <a:r>
              <a:rPr lang="en-US" i="1" dirty="0" err="1"/>
              <a:t>wil</a:t>
            </a:r>
            <a:r>
              <a:rPr lang="en-US" i="1" dirty="0"/>
              <a:t> </a:t>
            </a:r>
            <a:r>
              <a:rPr lang="en-US" i="1" dirty="0" err="1"/>
              <a:t>tegen</a:t>
            </a:r>
            <a:r>
              <a:rPr lang="en-US" i="1" dirty="0"/>
              <a:t> </a:t>
            </a:r>
            <a:r>
              <a:rPr lang="en-US" i="1" dirty="0" err="1"/>
              <a:t>Goliat</a:t>
            </a:r>
            <a:r>
              <a:rPr lang="en-US" i="1" dirty="0"/>
              <a:t> </a:t>
            </a:r>
            <a:r>
              <a:rPr lang="en-US" i="1" dirty="0" err="1"/>
              <a:t>vechten</a:t>
            </a:r>
            <a:r>
              <a:rPr lang="en-US" i="1" dirty="0"/>
              <a:t> 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2286000" y="4226190"/>
            <a:ext cx="6644125" cy="2308324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‘U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bang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die </a:t>
            </a:r>
            <a:r>
              <a:rPr lang="en-US" dirty="0" err="1"/>
              <a:t>reus</a:t>
            </a:r>
            <a:r>
              <a:rPr lang="en-US" dirty="0"/>
              <a:t>,’ </a:t>
            </a:r>
            <a:r>
              <a:rPr lang="en-US" dirty="0" err="1"/>
              <a:t>zei</a:t>
            </a:r>
            <a:r>
              <a:rPr lang="en-US" dirty="0"/>
              <a:t> David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koning</a:t>
            </a:r>
            <a:r>
              <a:rPr lang="en-US" dirty="0"/>
              <a:t> Saul. </a:t>
            </a:r>
            <a:endParaRPr lang="nl-NL" dirty="0"/>
          </a:p>
          <a:p>
            <a:r>
              <a:rPr lang="en-US" dirty="0"/>
              <a:t>‘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die man </a:t>
            </a:r>
            <a:r>
              <a:rPr lang="en-US" dirty="0" err="1"/>
              <a:t>vechten</a:t>
            </a:r>
            <a:r>
              <a:rPr lang="en-US" dirty="0"/>
              <a:t>!’</a:t>
            </a:r>
            <a:endParaRPr lang="nl-NL" dirty="0"/>
          </a:p>
          <a:p>
            <a:r>
              <a:rPr lang="en-US" dirty="0"/>
              <a:t>Maar Saul </a:t>
            </a:r>
            <a:r>
              <a:rPr lang="en-US" dirty="0" err="1"/>
              <a:t>geloofde</a:t>
            </a:r>
            <a:r>
              <a:rPr lang="en-US" dirty="0"/>
              <a:t> </a:t>
            </a:r>
            <a:r>
              <a:rPr lang="en-US" dirty="0" err="1"/>
              <a:t>daar</a:t>
            </a:r>
            <a:r>
              <a:rPr lang="en-US" dirty="0"/>
              <a:t> </a:t>
            </a:r>
            <a:r>
              <a:rPr lang="en-US" dirty="0" err="1"/>
              <a:t>niks</a:t>
            </a:r>
            <a:r>
              <a:rPr lang="en-US" dirty="0"/>
              <a:t> van.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David: </a:t>
            </a:r>
          </a:p>
          <a:p>
            <a:r>
              <a:rPr lang="en-US" dirty="0"/>
              <a:t>‘Je bent nog maar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jongen</a:t>
            </a:r>
            <a:r>
              <a:rPr lang="en-US" dirty="0"/>
              <a:t>. </a:t>
            </a:r>
            <a:r>
              <a:rPr lang="en-US" dirty="0" err="1"/>
              <a:t>Goliat</a:t>
            </a:r>
            <a:r>
              <a:rPr lang="en-US" dirty="0"/>
              <a:t>, is heel </a:t>
            </a:r>
            <a:r>
              <a:rPr lang="en-US" dirty="0" err="1"/>
              <a:t>groot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sterk</a:t>
            </a:r>
            <a:r>
              <a:rPr lang="en-US" dirty="0"/>
              <a:t>. </a:t>
            </a:r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heel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vechten</a:t>
            </a:r>
            <a:r>
              <a:rPr lang="en-US" dirty="0"/>
              <a:t>.’ </a:t>
            </a:r>
            <a:endParaRPr lang="nl-NL" dirty="0"/>
          </a:p>
          <a:p>
            <a:r>
              <a:rPr lang="en-US" dirty="0"/>
              <a:t>Maar David </a:t>
            </a:r>
            <a:r>
              <a:rPr lang="en-US" dirty="0" err="1"/>
              <a:t>zei</a:t>
            </a:r>
            <a:r>
              <a:rPr lang="en-US" dirty="0"/>
              <a:t>: ‘</a:t>
            </a:r>
            <a:r>
              <a:rPr lang="en-US" dirty="0" err="1"/>
              <a:t>Ik</a:t>
            </a:r>
            <a:r>
              <a:rPr lang="en-US" dirty="0"/>
              <a:t> pas </a:t>
            </a:r>
            <a:r>
              <a:rPr lang="en-US" dirty="0" err="1"/>
              <a:t>vaak</a:t>
            </a:r>
            <a:r>
              <a:rPr lang="en-US" dirty="0"/>
              <a:t> op de </a:t>
            </a:r>
            <a:r>
              <a:rPr lang="en-US" dirty="0" err="1"/>
              <a:t>schapen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geiten</a:t>
            </a:r>
            <a:r>
              <a:rPr lang="en-US" dirty="0"/>
              <a:t> van </a:t>
            </a:r>
            <a:r>
              <a:rPr lang="en-US" dirty="0" err="1"/>
              <a:t>mijn</a:t>
            </a:r>
            <a:r>
              <a:rPr lang="en-US" dirty="0"/>
              <a:t> </a:t>
            </a:r>
            <a:r>
              <a:rPr lang="en-US" dirty="0" err="1"/>
              <a:t>vader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Soms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leeuw</a:t>
            </a:r>
            <a:r>
              <a:rPr lang="en-US" dirty="0"/>
              <a:t> of </a:t>
            </a:r>
            <a:r>
              <a:rPr lang="en-US" dirty="0" err="1"/>
              <a:t>een</a:t>
            </a:r>
            <a:r>
              <a:rPr lang="en-US" dirty="0"/>
              <a:t> beer die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schaapje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opeten</a:t>
            </a:r>
            <a:r>
              <a:rPr lang="en-US" dirty="0"/>
              <a:t>. </a:t>
            </a:r>
            <a:r>
              <a:rPr lang="nl-NL" dirty="0"/>
              <a:t>Dan ga ik achter de beer of leeuw aan, en ik dood hem.</a:t>
            </a:r>
          </a:p>
        </p:txBody>
      </p:sp>
    </p:spTree>
    <p:extLst>
      <p:ext uri="{BB962C8B-B14F-4D97-AF65-F5344CB8AC3E}">
        <p14:creationId xmlns:p14="http://schemas.microsoft.com/office/powerpoint/2010/main" val="31378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s://encrypted-tbn2.gstatic.com/images?q=tbn:ANd9GcQnyu7vBLcohJCowQFS4a1yxqdVtItgD7x2OeDy8wawH4H3DwY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6973514" y="4624327"/>
            <a:ext cx="2002471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1 </a:t>
            </a:r>
            <a:r>
              <a:rPr lang="en-US" b="1" dirty="0" err="1"/>
              <a:t>Samuël</a:t>
            </a:r>
            <a:r>
              <a:rPr lang="en-US" b="1" dirty="0"/>
              <a:t> 17:32-51</a:t>
            </a:r>
            <a:r>
              <a:rPr lang="en-US" b="1" i="1" dirty="0"/>
              <a:t> 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3222701" y="5196470"/>
            <a:ext cx="5774331" cy="147732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Zo red </a:t>
            </a:r>
            <a:r>
              <a:rPr lang="en-US" dirty="0" err="1"/>
              <a:t>ik</a:t>
            </a:r>
            <a:r>
              <a:rPr lang="en-US" dirty="0"/>
              <a:t> het </a:t>
            </a:r>
            <a:r>
              <a:rPr lang="en-US" dirty="0" err="1"/>
              <a:t>schaap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Ik</a:t>
            </a:r>
            <a:r>
              <a:rPr lang="en-US" dirty="0"/>
              <a:t> ben </a:t>
            </a:r>
            <a:r>
              <a:rPr lang="en-US" dirty="0" err="1"/>
              <a:t>niet</a:t>
            </a:r>
            <a:r>
              <a:rPr lang="en-US" dirty="0"/>
              <a:t> bang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wilde</a:t>
            </a:r>
            <a:r>
              <a:rPr lang="en-US" dirty="0"/>
              <a:t> </a:t>
            </a:r>
            <a:r>
              <a:rPr lang="en-US" dirty="0" err="1"/>
              <a:t>dieren</a:t>
            </a:r>
            <a:r>
              <a:rPr lang="en-US" dirty="0"/>
              <a:t>. </a:t>
            </a:r>
          </a:p>
          <a:p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ben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bang </a:t>
            </a:r>
            <a:r>
              <a:rPr lang="en-US" dirty="0" err="1"/>
              <a:t>voor</a:t>
            </a:r>
            <a:r>
              <a:rPr lang="en-US" dirty="0"/>
              <a:t> die </a:t>
            </a:r>
            <a:r>
              <a:rPr lang="en-US" dirty="0" err="1"/>
              <a:t>reus</a:t>
            </a:r>
            <a:r>
              <a:rPr lang="en-US" dirty="0"/>
              <a:t>, </a:t>
            </a:r>
            <a:r>
              <a:rPr lang="en-US" dirty="0" err="1"/>
              <a:t>Goliat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/>
              <a:t>De </a:t>
            </a:r>
            <a:r>
              <a:rPr lang="en-US" dirty="0" err="1"/>
              <a:t>Heer</a:t>
            </a:r>
            <a:r>
              <a:rPr lang="en-US" dirty="0"/>
              <a:t> </a:t>
            </a:r>
            <a:r>
              <a:rPr lang="en-US" dirty="0" err="1"/>
              <a:t>helpt</a:t>
            </a:r>
            <a:r>
              <a:rPr lang="en-US" dirty="0"/>
              <a:t> </a:t>
            </a:r>
            <a:r>
              <a:rPr lang="en-US" dirty="0" err="1"/>
              <a:t>mij</a:t>
            </a:r>
            <a:r>
              <a:rPr lang="en-US" dirty="0"/>
              <a:t> </a:t>
            </a:r>
            <a:r>
              <a:rPr lang="en-US" dirty="0" err="1"/>
              <a:t>altijd</a:t>
            </a:r>
            <a:r>
              <a:rPr lang="en-US" dirty="0"/>
              <a:t>,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nu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.’</a:t>
            </a:r>
            <a:endParaRPr lang="nl-NL" dirty="0"/>
          </a:p>
          <a:p>
            <a:r>
              <a:rPr lang="en-US" dirty="0"/>
              <a:t>‘</a:t>
            </a:r>
            <a:r>
              <a:rPr lang="en-US" dirty="0" err="1"/>
              <a:t>Nou</a:t>
            </a:r>
            <a:r>
              <a:rPr lang="en-US" dirty="0"/>
              <a:t>, </a:t>
            </a:r>
            <a:r>
              <a:rPr lang="en-US" dirty="0" err="1"/>
              <a:t>vooruit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maar, </a:t>
            </a:r>
            <a:r>
              <a:rPr lang="en-US" dirty="0" err="1"/>
              <a:t>ga</a:t>
            </a:r>
            <a:r>
              <a:rPr lang="en-US" dirty="0"/>
              <a:t> maar </a:t>
            </a:r>
            <a:r>
              <a:rPr lang="en-US" dirty="0" err="1"/>
              <a:t>vechten</a:t>
            </a:r>
            <a:r>
              <a:rPr lang="en-US" dirty="0"/>
              <a:t>.’, </a:t>
            </a:r>
            <a:r>
              <a:rPr lang="en-US" dirty="0" err="1"/>
              <a:t>zei</a:t>
            </a:r>
            <a:r>
              <a:rPr lang="en-US" dirty="0"/>
              <a:t> </a:t>
            </a:r>
            <a:r>
              <a:rPr lang="en-US" dirty="0" err="1"/>
              <a:t>koning</a:t>
            </a:r>
            <a:r>
              <a:rPr lang="en-US" dirty="0"/>
              <a:t> Saul.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77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ttp://cfdb.owmconsulting.netdna-cdn.com/wp-content/uploads/2011/10/1150783_10151842215034049_1910339695_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210" y="0"/>
            <a:ext cx="9233210" cy="6858000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6962363" y="4334395"/>
            <a:ext cx="2002471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1 </a:t>
            </a:r>
            <a:r>
              <a:rPr lang="en-US" b="1" dirty="0" err="1"/>
              <a:t>Samuël</a:t>
            </a:r>
            <a:r>
              <a:rPr lang="en-US" b="1" dirty="0"/>
              <a:t> 17:32-51</a:t>
            </a:r>
            <a:r>
              <a:rPr lang="en-US" b="1" i="1" dirty="0"/>
              <a:t> 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4204010" y="4839631"/>
            <a:ext cx="4737266" cy="1754326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Maar David </a:t>
            </a:r>
            <a:r>
              <a:rPr lang="en-US" dirty="0" err="1"/>
              <a:t>kon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stap</a:t>
            </a:r>
            <a:r>
              <a:rPr lang="en-US" dirty="0"/>
              <a:t> </a:t>
            </a:r>
            <a:r>
              <a:rPr lang="en-US" dirty="0" err="1"/>
              <a:t>zetten</a:t>
            </a:r>
            <a:r>
              <a:rPr lang="en-US" dirty="0"/>
              <a:t> in het </a:t>
            </a:r>
            <a:r>
              <a:rPr lang="en-US" dirty="0" err="1"/>
              <a:t>harnas</a:t>
            </a:r>
            <a:r>
              <a:rPr lang="en-US" dirty="0"/>
              <a:t>. </a:t>
            </a:r>
          </a:p>
          <a:p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trok</a:t>
            </a:r>
            <a:r>
              <a:rPr lang="en-US" dirty="0"/>
              <a:t> David het </a:t>
            </a:r>
            <a:r>
              <a:rPr lang="en-US" dirty="0" err="1"/>
              <a:t>harnas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David </a:t>
            </a:r>
            <a:r>
              <a:rPr lang="en-US" dirty="0" err="1"/>
              <a:t>pakte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stok</a:t>
            </a:r>
            <a:r>
              <a:rPr lang="en-US" dirty="0"/>
              <a:t>. </a:t>
            </a:r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zocht</a:t>
            </a:r>
            <a:r>
              <a:rPr lang="en-US" dirty="0"/>
              <a:t> 5 </a:t>
            </a:r>
            <a:r>
              <a:rPr lang="en-US" dirty="0" err="1"/>
              <a:t>gladde</a:t>
            </a:r>
            <a:r>
              <a:rPr lang="en-US" dirty="0"/>
              <a:t> </a:t>
            </a:r>
            <a:r>
              <a:rPr lang="en-US" dirty="0" err="1"/>
              <a:t>stenen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riviertje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De </a:t>
            </a:r>
            <a:r>
              <a:rPr lang="en-US" dirty="0" err="1"/>
              <a:t>stenen</a:t>
            </a:r>
            <a:r>
              <a:rPr lang="en-US" dirty="0"/>
              <a:t> </a:t>
            </a:r>
            <a:r>
              <a:rPr lang="en-US" dirty="0" err="1"/>
              <a:t>stopte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in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tas.</a:t>
            </a:r>
            <a:r>
              <a:rPr lang="en-US" dirty="0"/>
              <a:t> </a:t>
            </a:r>
            <a:endParaRPr lang="nl-NL" dirty="0"/>
          </a:p>
          <a:p>
            <a:r>
              <a:rPr lang="en-US" dirty="0"/>
              <a:t>Zo </a:t>
            </a:r>
            <a:r>
              <a:rPr lang="en-US" dirty="0" err="1"/>
              <a:t>liep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reus</a:t>
            </a:r>
            <a:r>
              <a:rPr lang="en-US" dirty="0"/>
              <a:t>, </a:t>
            </a:r>
            <a:r>
              <a:rPr lang="en-US" dirty="0" err="1"/>
              <a:t>Goliat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443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www.cbneurope.com/wp-content/uploads/2013/06/adventure-300x30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4475641" y="4267488"/>
            <a:ext cx="2002471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1 </a:t>
            </a:r>
            <a:r>
              <a:rPr lang="en-US" b="1" dirty="0" err="1"/>
              <a:t>Samuël</a:t>
            </a:r>
            <a:r>
              <a:rPr lang="en-US" b="1" dirty="0"/>
              <a:t> 17:32-51</a:t>
            </a:r>
            <a:r>
              <a:rPr lang="en-US" b="1" i="1" dirty="0"/>
              <a:t> 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3278459" y="4839631"/>
            <a:ext cx="5662817" cy="1754326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Goliat</a:t>
            </a:r>
            <a:r>
              <a:rPr lang="en-US" dirty="0"/>
              <a:t> zag de </a:t>
            </a:r>
            <a:r>
              <a:rPr lang="en-US" dirty="0" err="1"/>
              <a:t>jonge</a:t>
            </a:r>
            <a:r>
              <a:rPr lang="en-US" dirty="0"/>
              <a:t> David </a:t>
            </a:r>
            <a:r>
              <a:rPr lang="en-US" dirty="0" err="1"/>
              <a:t>aankomen</a:t>
            </a:r>
            <a:r>
              <a:rPr lang="en-US" dirty="0"/>
              <a:t>. </a:t>
            </a:r>
          </a:p>
          <a:p>
            <a:r>
              <a:rPr lang="en-US" dirty="0" err="1"/>
              <a:t>Hij</a:t>
            </a:r>
            <a:r>
              <a:rPr lang="en-US" dirty="0"/>
              <a:t> zag de </a:t>
            </a:r>
            <a:r>
              <a:rPr lang="en-US" dirty="0" err="1"/>
              <a:t>mooie</a:t>
            </a:r>
            <a:r>
              <a:rPr lang="en-US" dirty="0"/>
              <a:t> </a:t>
            </a:r>
            <a:r>
              <a:rPr lang="en-US" dirty="0" err="1"/>
              <a:t>rooie</a:t>
            </a:r>
            <a:r>
              <a:rPr lang="en-US" dirty="0"/>
              <a:t> </a:t>
            </a:r>
            <a:r>
              <a:rPr lang="en-US" dirty="0" err="1"/>
              <a:t>haren</a:t>
            </a:r>
            <a:r>
              <a:rPr lang="en-US" dirty="0"/>
              <a:t> van David. </a:t>
            </a:r>
            <a:endParaRPr lang="nl-NL" dirty="0"/>
          </a:p>
          <a:p>
            <a:r>
              <a:rPr lang="en-US" dirty="0" err="1"/>
              <a:t>Goliat</a:t>
            </a:r>
            <a:r>
              <a:rPr lang="en-US" dirty="0"/>
              <a:t> </a:t>
            </a:r>
            <a:r>
              <a:rPr lang="en-US" dirty="0" err="1"/>
              <a:t>begon</a:t>
            </a:r>
            <a:r>
              <a:rPr lang="en-US" dirty="0"/>
              <a:t> </a:t>
            </a:r>
            <a:r>
              <a:rPr lang="en-US" dirty="0" err="1"/>
              <a:t>gemeen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lachen</a:t>
            </a:r>
            <a:r>
              <a:rPr lang="en-US" dirty="0"/>
              <a:t>. </a:t>
            </a:r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: ‘Ha </a:t>
            </a:r>
            <a:r>
              <a:rPr lang="en-US" dirty="0" err="1"/>
              <a:t>ha</a:t>
            </a:r>
            <a:r>
              <a:rPr lang="en-US" dirty="0"/>
              <a:t>, </a:t>
            </a:r>
            <a:r>
              <a:rPr lang="en-US" dirty="0" err="1"/>
              <a:t>denk</a:t>
            </a:r>
            <a:r>
              <a:rPr lang="en-US" dirty="0"/>
              <a:t> je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hond</a:t>
            </a:r>
            <a:r>
              <a:rPr lang="en-US" dirty="0"/>
              <a:t> ben? </a:t>
            </a:r>
            <a:endParaRPr lang="nl-NL" dirty="0"/>
          </a:p>
          <a:p>
            <a:r>
              <a:rPr lang="en-US" dirty="0" err="1"/>
              <a:t>Denk</a:t>
            </a:r>
            <a:r>
              <a:rPr lang="en-US" dirty="0"/>
              <a:t> je </a:t>
            </a:r>
            <a:r>
              <a:rPr lang="en-US" dirty="0" err="1"/>
              <a:t>dat</a:t>
            </a:r>
            <a:r>
              <a:rPr lang="en-US" dirty="0"/>
              <a:t> je </a:t>
            </a:r>
            <a:r>
              <a:rPr lang="en-US" dirty="0" err="1"/>
              <a:t>mij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stok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slaan</a:t>
            </a:r>
            <a:r>
              <a:rPr lang="en-US" dirty="0"/>
              <a:t>?! </a:t>
            </a:r>
            <a:endParaRPr lang="nl-NL" dirty="0"/>
          </a:p>
          <a:p>
            <a:r>
              <a:rPr lang="en-US" dirty="0" err="1"/>
              <a:t>Kom</a:t>
            </a:r>
            <a:r>
              <a:rPr lang="en-US" dirty="0"/>
              <a:t> maar op </a:t>
            </a: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durft</a:t>
            </a:r>
            <a:r>
              <a:rPr lang="en-US" dirty="0"/>
              <a:t>! Dan </a:t>
            </a:r>
            <a:r>
              <a:rPr lang="en-US" dirty="0" err="1"/>
              <a:t>sla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je in </a:t>
            </a:r>
            <a:r>
              <a:rPr lang="en-US" dirty="0" err="1"/>
              <a:t>elkaar</a:t>
            </a:r>
            <a:r>
              <a:rPr lang="en-US" dirty="0"/>
              <a:t>.’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254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www.cbneurope.com/wp-content/uploads/2013/06/adventure-300x30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4386432" y="4557420"/>
            <a:ext cx="2002471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1 </a:t>
            </a:r>
            <a:r>
              <a:rPr lang="en-US" b="1" dirty="0" err="1"/>
              <a:t>Samuël</a:t>
            </a:r>
            <a:r>
              <a:rPr lang="en-US" b="1" dirty="0"/>
              <a:t> 17:32-51</a:t>
            </a:r>
            <a:r>
              <a:rPr lang="en-US" b="1" i="1" dirty="0"/>
              <a:t> 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3222703" y="5163016"/>
            <a:ext cx="5662817" cy="147732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David was </a:t>
            </a:r>
            <a:r>
              <a:rPr lang="en-US" dirty="0" err="1"/>
              <a:t>niet</a:t>
            </a:r>
            <a:r>
              <a:rPr lang="en-US" dirty="0"/>
              <a:t> bang. </a:t>
            </a:r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: ‘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vertrouw</a:t>
            </a:r>
            <a:r>
              <a:rPr lang="en-US" dirty="0"/>
              <a:t> op God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jij</a:t>
            </a:r>
            <a:r>
              <a:rPr lang="en-US" dirty="0"/>
              <a:t> op je </a:t>
            </a:r>
            <a:r>
              <a:rPr lang="en-US" dirty="0" err="1"/>
              <a:t>wapens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Let maar op, de </a:t>
            </a:r>
            <a:r>
              <a:rPr lang="en-US" dirty="0" err="1"/>
              <a:t>Heer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mij</a:t>
            </a:r>
            <a:r>
              <a:rPr lang="en-US" dirty="0"/>
              <a:t> </a:t>
            </a:r>
            <a:r>
              <a:rPr lang="en-US" dirty="0" err="1"/>
              <a:t>helpen</a:t>
            </a:r>
            <a:r>
              <a:rPr lang="en-US" dirty="0"/>
              <a:t> om </a:t>
            </a:r>
            <a:r>
              <a:rPr lang="en-US" dirty="0" err="1"/>
              <a:t>jou</a:t>
            </a:r>
            <a:r>
              <a:rPr lang="en-US" dirty="0"/>
              <a:t> </a:t>
            </a:r>
            <a:r>
              <a:rPr lang="en-US" dirty="0" err="1"/>
              <a:t>dood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slaan</a:t>
            </a:r>
            <a:r>
              <a:rPr lang="en-US" dirty="0"/>
              <a:t>. </a:t>
            </a:r>
            <a:r>
              <a:rPr lang="en-US" dirty="0" err="1"/>
              <a:t>Straks</a:t>
            </a:r>
            <a:r>
              <a:rPr lang="en-US" dirty="0"/>
              <a:t> </a:t>
            </a:r>
            <a:r>
              <a:rPr lang="en-US" dirty="0" err="1"/>
              <a:t>zullen</a:t>
            </a:r>
            <a:r>
              <a:rPr lang="en-US" dirty="0"/>
              <a:t> de </a:t>
            </a:r>
            <a:r>
              <a:rPr lang="en-US" dirty="0" err="1"/>
              <a:t>vogels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wilde</a:t>
            </a:r>
            <a:r>
              <a:rPr lang="en-US" dirty="0"/>
              <a:t> </a:t>
            </a:r>
            <a:r>
              <a:rPr lang="en-US" dirty="0" err="1"/>
              <a:t>dieren</a:t>
            </a:r>
            <a:r>
              <a:rPr lang="en-US" dirty="0"/>
              <a:t> </a:t>
            </a:r>
            <a:r>
              <a:rPr lang="en-US" dirty="0" err="1"/>
              <a:t>jou</a:t>
            </a:r>
            <a:r>
              <a:rPr lang="en-US" dirty="0"/>
              <a:t> </a:t>
            </a:r>
            <a:r>
              <a:rPr lang="en-US" dirty="0" err="1"/>
              <a:t>opeten</a:t>
            </a:r>
            <a:r>
              <a:rPr lang="en-US" dirty="0"/>
              <a:t>. Dan </a:t>
            </a:r>
            <a:r>
              <a:rPr lang="en-US" dirty="0" err="1"/>
              <a:t>weet</a:t>
            </a:r>
            <a:r>
              <a:rPr lang="en-US" dirty="0"/>
              <a:t> </a:t>
            </a:r>
            <a:r>
              <a:rPr lang="en-US" dirty="0" err="1"/>
              <a:t>iedereen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God de </a:t>
            </a:r>
            <a:r>
              <a:rPr lang="en-US" dirty="0" err="1"/>
              <a:t>sterkste</a:t>
            </a:r>
            <a:r>
              <a:rPr lang="en-US" dirty="0"/>
              <a:t> is!’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548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mmoland.com/wp-content/uploads/2011/09/David-GoliaTH1-395x30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69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93573" y="4401303"/>
            <a:ext cx="2002471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1 </a:t>
            </a:r>
            <a:r>
              <a:rPr lang="en-US" b="1" dirty="0" err="1"/>
              <a:t>Samuël</a:t>
            </a:r>
            <a:r>
              <a:rPr lang="en-US" b="1" dirty="0"/>
              <a:t> 17:32-51</a:t>
            </a:r>
            <a:r>
              <a:rPr lang="en-US" b="1" i="1" dirty="0"/>
              <a:t> 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167267" y="4917689"/>
            <a:ext cx="4828480" cy="1754326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Langzaam</a:t>
            </a:r>
            <a:r>
              <a:rPr lang="en-US" dirty="0"/>
              <a:t> </a:t>
            </a:r>
            <a:r>
              <a:rPr lang="en-US" dirty="0" err="1"/>
              <a:t>liep</a:t>
            </a:r>
            <a:r>
              <a:rPr lang="en-US" dirty="0"/>
              <a:t> </a:t>
            </a:r>
            <a:r>
              <a:rPr lang="en-US" dirty="0" err="1"/>
              <a:t>Goliat</a:t>
            </a:r>
            <a:r>
              <a:rPr lang="en-US" dirty="0"/>
              <a:t> op David </a:t>
            </a:r>
            <a:r>
              <a:rPr lang="en-US" dirty="0" err="1"/>
              <a:t>af</a:t>
            </a:r>
            <a:r>
              <a:rPr lang="en-US" dirty="0"/>
              <a:t>. </a:t>
            </a:r>
          </a:p>
          <a:p>
            <a:r>
              <a:rPr lang="en-US" dirty="0"/>
              <a:t>Maar David </a:t>
            </a:r>
            <a:r>
              <a:rPr lang="en-US" dirty="0" err="1"/>
              <a:t>rende</a:t>
            </a:r>
            <a:r>
              <a:rPr lang="en-US" dirty="0"/>
              <a:t> </a:t>
            </a:r>
            <a:r>
              <a:rPr lang="en-US" dirty="0" err="1"/>
              <a:t>snel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voren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pakte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steentje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tas.</a:t>
            </a:r>
            <a:r>
              <a:rPr lang="en-US" dirty="0"/>
              <a:t> </a:t>
            </a:r>
            <a:endParaRPr lang="nl-NL" dirty="0"/>
          </a:p>
          <a:p>
            <a:r>
              <a:rPr lang="en-US" dirty="0" err="1"/>
              <a:t>En</a:t>
            </a:r>
            <a:r>
              <a:rPr lang="en-US" dirty="0"/>
              <a:t> met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slingerwapen</a:t>
            </a:r>
            <a:r>
              <a:rPr lang="en-US" dirty="0"/>
              <a:t> </a:t>
            </a:r>
            <a:r>
              <a:rPr lang="en-US" dirty="0" err="1"/>
              <a:t>gooide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de </a:t>
            </a:r>
            <a:r>
              <a:rPr lang="en-US" dirty="0" err="1"/>
              <a:t>steen</a:t>
            </a:r>
            <a:r>
              <a:rPr lang="en-US" dirty="0"/>
              <a:t> </a:t>
            </a:r>
          </a:p>
          <a:p>
            <a:r>
              <a:rPr lang="en-US" dirty="0" err="1"/>
              <a:t>naar</a:t>
            </a:r>
            <a:r>
              <a:rPr lang="en-US" dirty="0"/>
              <a:t> het </a:t>
            </a:r>
            <a:r>
              <a:rPr lang="en-US" dirty="0" err="1"/>
              <a:t>hoofd</a:t>
            </a:r>
            <a:r>
              <a:rPr lang="en-US" dirty="0"/>
              <a:t> van </a:t>
            </a:r>
            <a:r>
              <a:rPr lang="en-US" dirty="0" err="1"/>
              <a:t>Goliat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De </a:t>
            </a:r>
            <a:r>
              <a:rPr lang="en-US" dirty="0" err="1"/>
              <a:t>steen</a:t>
            </a:r>
            <a:r>
              <a:rPr lang="en-US" dirty="0"/>
              <a:t> </a:t>
            </a:r>
            <a:r>
              <a:rPr lang="en-US" dirty="0" err="1"/>
              <a:t>raakte</a:t>
            </a:r>
            <a:r>
              <a:rPr lang="en-US" dirty="0"/>
              <a:t> </a:t>
            </a:r>
            <a:r>
              <a:rPr lang="en-US" dirty="0" err="1"/>
              <a:t>precies</a:t>
            </a:r>
            <a:r>
              <a:rPr lang="en-US" dirty="0"/>
              <a:t> het </a:t>
            </a:r>
            <a:r>
              <a:rPr lang="en-US" dirty="0" err="1"/>
              <a:t>voorhoofd</a:t>
            </a:r>
            <a:r>
              <a:rPr lang="en-US" dirty="0"/>
              <a:t> van </a:t>
            </a:r>
            <a:r>
              <a:rPr lang="en-US" dirty="0" err="1"/>
              <a:t>Goliat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5614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fc00.deviantart.net/fs71/f/2011/069/3/6/david_and_goliath_by_henryz-d3bbga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90" t="1776" r="17454" b="-1776"/>
          <a:stretch/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698665" y="4680084"/>
            <a:ext cx="2002471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1 </a:t>
            </a:r>
            <a:r>
              <a:rPr lang="en-US" b="1" dirty="0" err="1"/>
              <a:t>Samuël</a:t>
            </a:r>
            <a:r>
              <a:rPr lang="en-US" b="1" dirty="0"/>
              <a:t> 17:32-51</a:t>
            </a:r>
            <a:r>
              <a:rPr lang="en-US" b="1" i="1" dirty="0"/>
              <a:t> 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524109" y="5151864"/>
            <a:ext cx="8396868" cy="147732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Goliat</a:t>
            </a:r>
            <a:r>
              <a:rPr lang="en-US" dirty="0"/>
              <a:t> </a:t>
            </a:r>
            <a:r>
              <a:rPr lang="en-US" dirty="0" err="1"/>
              <a:t>viel</a:t>
            </a:r>
            <a:r>
              <a:rPr lang="en-US" dirty="0"/>
              <a:t> </a:t>
            </a:r>
            <a:r>
              <a:rPr lang="en-US" dirty="0" err="1"/>
              <a:t>dood</a:t>
            </a:r>
            <a:r>
              <a:rPr lang="en-US" dirty="0"/>
              <a:t> </a:t>
            </a:r>
            <a:r>
              <a:rPr lang="en-US" dirty="0" err="1"/>
              <a:t>voorover</a:t>
            </a:r>
            <a:r>
              <a:rPr lang="en-US" dirty="0"/>
              <a:t>, op de </a:t>
            </a:r>
            <a:r>
              <a:rPr lang="en-US" dirty="0" err="1"/>
              <a:t>grond</a:t>
            </a:r>
            <a:r>
              <a:rPr lang="en-US" dirty="0"/>
              <a:t>. Bam!</a:t>
            </a:r>
            <a:endParaRPr lang="nl-NL" dirty="0"/>
          </a:p>
          <a:p>
            <a:r>
              <a:rPr lang="en-US" dirty="0"/>
              <a:t>Zo won David het </a:t>
            </a:r>
            <a:r>
              <a:rPr lang="en-US" dirty="0" err="1"/>
              <a:t>gevecht</a:t>
            </a:r>
            <a:r>
              <a:rPr lang="en-US" dirty="0"/>
              <a:t> met </a:t>
            </a:r>
            <a:r>
              <a:rPr lang="en-US" dirty="0" err="1"/>
              <a:t>Goliat</a:t>
            </a:r>
            <a:r>
              <a:rPr lang="en-US" dirty="0"/>
              <a:t>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had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eens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zwaard</a:t>
            </a:r>
            <a:r>
              <a:rPr lang="en-US" dirty="0"/>
              <a:t> </a:t>
            </a:r>
            <a:r>
              <a:rPr lang="en-US" dirty="0" err="1"/>
              <a:t>nodig</a:t>
            </a:r>
            <a:r>
              <a:rPr lang="en-US" dirty="0"/>
              <a:t>!</a:t>
            </a:r>
            <a:endParaRPr lang="nl-NL" dirty="0"/>
          </a:p>
          <a:p>
            <a:r>
              <a:rPr lang="en-US" dirty="0"/>
              <a:t>David </a:t>
            </a:r>
            <a:r>
              <a:rPr lang="en-US" dirty="0" err="1"/>
              <a:t>rende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Goliat</a:t>
            </a:r>
            <a:r>
              <a:rPr lang="en-US" dirty="0"/>
              <a:t> toe.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pakte</a:t>
            </a:r>
            <a:r>
              <a:rPr lang="en-US" dirty="0"/>
              <a:t> het </a:t>
            </a:r>
            <a:r>
              <a:rPr lang="en-US" dirty="0" err="1"/>
              <a:t>zwaard</a:t>
            </a:r>
            <a:r>
              <a:rPr lang="en-US" dirty="0"/>
              <a:t> van </a:t>
            </a:r>
            <a:r>
              <a:rPr lang="en-US" dirty="0" err="1"/>
              <a:t>Goliat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Daarmee</a:t>
            </a:r>
            <a:r>
              <a:rPr lang="en-US" dirty="0"/>
              <a:t> </a:t>
            </a:r>
            <a:r>
              <a:rPr lang="en-US" dirty="0" err="1"/>
              <a:t>hakte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het </a:t>
            </a:r>
            <a:r>
              <a:rPr lang="en-US" dirty="0" err="1"/>
              <a:t>hoofd</a:t>
            </a:r>
            <a:r>
              <a:rPr lang="en-US" dirty="0"/>
              <a:t> van </a:t>
            </a:r>
            <a:r>
              <a:rPr lang="en-US" dirty="0" err="1"/>
              <a:t>Goliat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Toen</a:t>
            </a:r>
            <a:r>
              <a:rPr lang="en-US" dirty="0"/>
              <a:t> de </a:t>
            </a:r>
            <a:r>
              <a:rPr lang="en-US" dirty="0" err="1"/>
              <a:t>Filistijnen</a:t>
            </a:r>
            <a:r>
              <a:rPr lang="en-US" dirty="0"/>
              <a:t> </a:t>
            </a:r>
            <a:r>
              <a:rPr lang="en-US" dirty="0" err="1"/>
              <a:t>zagen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held, de </a:t>
            </a:r>
            <a:r>
              <a:rPr lang="en-US" dirty="0" err="1"/>
              <a:t>reus</a:t>
            </a:r>
            <a:r>
              <a:rPr lang="en-US" dirty="0"/>
              <a:t> </a:t>
            </a:r>
            <a:r>
              <a:rPr lang="en-US" dirty="0" err="1"/>
              <a:t>Goliat</a:t>
            </a:r>
            <a:r>
              <a:rPr lang="en-US" dirty="0"/>
              <a:t>, </a:t>
            </a:r>
            <a:r>
              <a:rPr lang="en-US" dirty="0" err="1"/>
              <a:t>dood</a:t>
            </a:r>
            <a:r>
              <a:rPr lang="en-US" dirty="0"/>
              <a:t> was, </a:t>
            </a:r>
            <a:r>
              <a:rPr lang="en-US" dirty="0" err="1"/>
              <a:t>renden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snel</a:t>
            </a:r>
            <a:r>
              <a:rPr lang="en-US" dirty="0"/>
              <a:t> </a:t>
            </a:r>
            <a:r>
              <a:rPr lang="en-US" dirty="0" err="1"/>
              <a:t>weg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890880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465</Words>
  <Application>Microsoft Office PowerPoint</Application>
  <PresentationFormat>Diavoorstelling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15</cp:revision>
  <dcterms:created xsi:type="dcterms:W3CDTF">2016-06-06T14:17:14Z</dcterms:created>
  <dcterms:modified xsi:type="dcterms:W3CDTF">2017-09-14T10:29:57Z</dcterms:modified>
</cp:coreProperties>
</file>