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2E8-7708-4B89-902E-574AF5802778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8011-6C52-40F0-A9AD-50FBAEF26E1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517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93BD9-AF47-4692-BFC1-0DC3AFBE2A48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E978B-2B14-41D0-9F63-5A13C427FE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6182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8D0A4-EAF9-4565-A9E7-5E82642CC576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1806E-86B4-4972-8E2B-21C032FF76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188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C9080-C9AF-47AC-BE81-85B737377012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1EC1D-1F32-44ED-B995-269FE778941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559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FF1E3-1244-408D-9691-4AFA7782EA40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B0EB0-2851-4F03-8868-26846CA344E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935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9DEB0-89D8-4756-A1CA-43350764B2C7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FA923-AD3D-4BAD-BA30-A5477C6525F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763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30ED-0131-42E5-92BE-5E83959D300F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FF9D-A4BA-49BA-8331-545949746B1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590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7282-6F1A-4F62-82AC-DD7C3420FE60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F1FD5-BCDF-4AAA-942E-7231DC3999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746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AD6CB-A89A-4524-BFEE-A1249B64971F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7398-A6FD-4834-9BD3-084B096FE30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25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D74B9-B16D-4FF4-A3F5-18D2E0C7E193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7A668-B48A-4D34-AAB9-AAD05C4434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7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9EBA6-EE19-4CEA-8789-4CBBFA31C6DD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04AE-8DB5-4943-89E0-3AF5DB96C54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002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  <a:endParaRPr lang="en-US" altLang="nl-N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Tekststijl van het model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44E5BE-7FA6-4E8E-AE3D-F5F9F298790C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DF5103D-A3BB-4C91-ACCC-2490F90CCDD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Afbeeldingsresultaten voor mens en schep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2" r="1084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04813" y="354013"/>
            <a:ext cx="2570162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Psalm 139: 1-18 en 23,24</a:t>
            </a:r>
          </a:p>
        </p:txBody>
      </p:sp>
      <p:sp>
        <p:nvSpPr>
          <p:cNvPr id="5" name="Rechthoek 4"/>
          <p:cNvSpPr/>
          <p:nvPr/>
        </p:nvSpPr>
        <p:spPr>
          <a:xfrm>
            <a:off x="390525" y="903288"/>
            <a:ext cx="6032500" cy="23082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Heer, u weet alles van mij, u kent mij.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U weet waar ik ben, en u weet waar ik heen ga.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U weet wat ik denk, ook al bent u ver weg.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U ziet me als ik thuis ben en u ziet me onderweg.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U ziet alles wat ik doe.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Voordat ik mijn mond opendoe, weet u al wat ik wil zeggen.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U bent voor mij en achter mij, u bent om mij heen.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Uw hand houdt me vast.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Afbeeldingsresultaten voor mens en schep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2" r="1084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04813" y="354013"/>
            <a:ext cx="2570162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Psalm 139: 1-18 en 23,24</a:t>
            </a:r>
          </a:p>
        </p:txBody>
      </p:sp>
      <p:sp>
        <p:nvSpPr>
          <p:cNvPr id="5" name="Rechthoek 4"/>
          <p:cNvSpPr/>
          <p:nvPr/>
        </p:nvSpPr>
        <p:spPr>
          <a:xfrm>
            <a:off x="390525" y="814388"/>
            <a:ext cx="6958013" cy="23082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Ik vind het een wonder dat u mij zo goed </a:t>
            </a:r>
            <a:r>
              <a:rPr lang="nl-NL" dirty="0" err="1">
                <a:latin typeface="+mn-lt"/>
              </a:rPr>
              <a:t>kent.Ik</a:t>
            </a:r>
            <a:r>
              <a:rPr lang="nl-NL" dirty="0">
                <a:latin typeface="+mn-lt"/>
              </a:rPr>
              <a:t> kan het niet begrijpen.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Waar kan ik heen gaan zonder dat u het merkt?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Waar kan ik heen vluchten zonder dat u mij ziet?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Ik kan wel naar de hemel klimmen, maar dan bent u daar.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Ik kan wel afdalen naar het land van de dood, maar daar bent u ook.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Ik kan naar de plaats gaan waar de zon opkomt.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Ik kan naar de plaats gaan waar de zon ondergaat.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Maar ook daar zal uw hand mij leiden, ook daar houdt uw hand mij vast.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Afbeeldingsresultaten voor mens en schep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2" r="1084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04813" y="354013"/>
            <a:ext cx="2570162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Psalm 139: 1-18 en 23,24</a:t>
            </a:r>
          </a:p>
        </p:txBody>
      </p:sp>
      <p:sp>
        <p:nvSpPr>
          <p:cNvPr id="5" name="Rechthoek 4"/>
          <p:cNvSpPr/>
          <p:nvPr/>
        </p:nvSpPr>
        <p:spPr>
          <a:xfrm>
            <a:off x="390525" y="903288"/>
            <a:ext cx="6032500" cy="147637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Ik kan wel willen dat het donker wordt, zodat u mij niet ziet.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Ik kan wel willen dat de dag verandert in nacht.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Maar voor u is het donker niet donker.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Voor u is de nacht net zo licht als de dag.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De duisternis lijkt op het licht.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Afbeeldingsresultaten voor foet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7" r="210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04813" y="354013"/>
            <a:ext cx="2570162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Psalm 139: 1-18 en 23,24</a:t>
            </a:r>
          </a:p>
        </p:txBody>
      </p:sp>
      <p:sp>
        <p:nvSpPr>
          <p:cNvPr id="5" name="Rechthoek 4"/>
          <p:cNvSpPr/>
          <p:nvPr/>
        </p:nvSpPr>
        <p:spPr>
          <a:xfrm>
            <a:off x="390525" y="903288"/>
            <a:ext cx="6489700" cy="1754187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U maakte mij in de buik van mijn moeder.</a:t>
            </a:r>
          </a:p>
          <a:p>
            <a:pPr>
              <a:defRPr/>
            </a:pPr>
            <a:r>
              <a:rPr lang="nl-NL" dirty="0"/>
              <a:t>Elk deel van mijn lichaam hebt u gevormd. Ik dank u daarvoor. </a:t>
            </a:r>
          </a:p>
          <a:p>
            <a:pPr>
              <a:defRPr/>
            </a:pPr>
            <a:r>
              <a:rPr lang="nl-NL" dirty="0"/>
              <a:t>Want het is een wonder, zoals ik gemaakt ben.</a:t>
            </a:r>
          </a:p>
          <a:p>
            <a:pPr>
              <a:defRPr/>
            </a:pPr>
            <a:r>
              <a:rPr lang="nl-NL" dirty="0"/>
              <a:t>Alles wat u maakt, is een wonder. Dat weet ik heel goed.</a:t>
            </a:r>
          </a:p>
          <a:p>
            <a:pPr>
              <a:defRPr/>
            </a:pPr>
            <a:r>
              <a:rPr lang="nl-NL" dirty="0"/>
              <a:t>U hebt me al gezien toen ik in het geheim gemaakt werd.</a:t>
            </a:r>
          </a:p>
          <a:p>
            <a:pPr>
              <a:defRPr/>
            </a:pPr>
            <a:r>
              <a:rPr lang="nl-NL" dirty="0"/>
              <a:t>U hebt me al gezien toen ik diep in de aarde ontstond.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Afbeeldingsresultaten voor foet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7" r="210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04813" y="354013"/>
            <a:ext cx="2570162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Psalm 139: 1-18 en 23,24</a:t>
            </a:r>
          </a:p>
        </p:txBody>
      </p:sp>
      <p:sp>
        <p:nvSpPr>
          <p:cNvPr id="5" name="Rechthoek 4"/>
          <p:cNvSpPr/>
          <p:nvPr/>
        </p:nvSpPr>
        <p:spPr>
          <a:xfrm>
            <a:off x="390525" y="903288"/>
            <a:ext cx="6578600" cy="2030412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Toen mijn lichaam nog geen vorm had, zag u mij al.</a:t>
            </a:r>
          </a:p>
          <a:p>
            <a:pPr>
              <a:defRPr/>
            </a:pPr>
            <a:r>
              <a:rPr lang="nl-NL" dirty="0"/>
              <a:t>Nog voordat ik werd geboren, wist u alles al van mij.</a:t>
            </a:r>
          </a:p>
          <a:p>
            <a:pPr>
              <a:defRPr/>
            </a:pPr>
            <a:r>
              <a:rPr lang="nl-NL" dirty="0"/>
              <a:t>En u schreef het in uw boek.</a:t>
            </a:r>
          </a:p>
          <a:p>
            <a:pPr>
              <a:defRPr/>
            </a:pPr>
            <a:r>
              <a:rPr lang="nl-NL" dirty="0"/>
              <a:t>God, uw gedachten kan ik niet begrijpen,</a:t>
            </a:r>
          </a:p>
          <a:p>
            <a:pPr>
              <a:defRPr/>
            </a:pPr>
            <a:r>
              <a:rPr lang="nl-NL" dirty="0"/>
              <a:t>ze zijn te moeilijk voor mij.</a:t>
            </a:r>
          </a:p>
          <a:p>
            <a:pPr>
              <a:defRPr/>
            </a:pPr>
            <a:r>
              <a:rPr lang="nl-NL" dirty="0"/>
              <a:t>Ik probeer uw gedachten te tellen, maar het zijn er zo veel,</a:t>
            </a:r>
          </a:p>
          <a:p>
            <a:pPr>
              <a:defRPr/>
            </a:pPr>
            <a:r>
              <a:rPr lang="nl-NL" dirty="0"/>
              <a:t>meer dan er zand is bij de zee. Ik ben dicht bij u, elke ochtend weer.</a:t>
            </a:r>
            <a:endParaRPr lang="nl-NL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Afbeeldingsresultaten voor mens en schep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2" r="1084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04813" y="354013"/>
            <a:ext cx="2570162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Psalm 139: 1-18 en 23,24</a:t>
            </a:r>
          </a:p>
        </p:txBody>
      </p:sp>
      <p:sp>
        <p:nvSpPr>
          <p:cNvPr id="5" name="Rechthoek 4"/>
          <p:cNvSpPr/>
          <p:nvPr/>
        </p:nvSpPr>
        <p:spPr>
          <a:xfrm>
            <a:off x="390525" y="903288"/>
            <a:ext cx="6578600" cy="922337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God, ik wil dat u alles van mij weet, ik wil dat u weet wie ik ben.</a:t>
            </a:r>
          </a:p>
          <a:p>
            <a:pPr>
              <a:defRPr/>
            </a:pPr>
            <a:r>
              <a:rPr lang="nl-NL" dirty="0"/>
              <a:t>Kijk in mijn hart, onderzoek al mijn gedachten.</a:t>
            </a:r>
          </a:p>
          <a:p>
            <a:pPr>
              <a:defRPr/>
            </a:pPr>
            <a:r>
              <a:rPr lang="nl-NL" dirty="0"/>
              <a:t>Kijk of ik leef zoals u dat wilt, en leid me op de weg die u wijst.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</TotalTime>
  <Words>499</Words>
  <Application>Microsoft Office PowerPoint</Application>
  <PresentationFormat>Diavoorstelling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Calibri</vt:lpstr>
      <vt:lpstr>Arial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José Korsaan</cp:lastModifiedBy>
  <cp:revision>17</cp:revision>
  <dcterms:created xsi:type="dcterms:W3CDTF">2016-06-06T14:17:14Z</dcterms:created>
  <dcterms:modified xsi:type="dcterms:W3CDTF">2017-02-09T08:53:08Z</dcterms:modified>
</cp:coreProperties>
</file>