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jonathannathanielhayes.com/wp-content/uploads/2012/12/psalm-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210"/>
            <a:ext cx="9143999" cy="69472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917689" y="308804"/>
            <a:ext cx="400645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Psalm 8</a:t>
            </a:r>
          </a:p>
        </p:txBody>
      </p:sp>
      <p:sp>
        <p:nvSpPr>
          <p:cNvPr id="5" name="Rechthoek 4"/>
          <p:cNvSpPr/>
          <p:nvPr/>
        </p:nvSpPr>
        <p:spPr>
          <a:xfrm>
            <a:off x="4884234" y="1282392"/>
            <a:ext cx="4068194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Heer, wat bent U goed!</a:t>
            </a:r>
          </a:p>
          <a:p>
            <a:r>
              <a:rPr lang="nl-NL" dirty="0"/>
              <a:t>U ziet alles en iedereen op de aarde.</a:t>
            </a:r>
          </a:p>
          <a:p>
            <a:r>
              <a:rPr lang="nl-NL" dirty="0"/>
              <a:t>In de hemel wordt voor U gezongen.</a:t>
            </a:r>
          </a:p>
          <a:p>
            <a:r>
              <a:rPr lang="nl-NL" dirty="0"/>
              <a:t>Ook kleine kinderen zingen over U.</a:t>
            </a:r>
          </a:p>
          <a:p>
            <a:r>
              <a:rPr lang="nl-NL" dirty="0"/>
              <a:t>U bent zo sterk! Veel sterker dan slechte mensen.</a:t>
            </a:r>
          </a:p>
        </p:txBody>
      </p:sp>
    </p:spTree>
    <p:extLst>
      <p:ext uri="{BB962C8B-B14F-4D97-AF65-F5344CB8AC3E}">
        <p14:creationId xmlns:p14="http://schemas.microsoft.com/office/powerpoint/2010/main" val="58667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jonathannathanielhayes.com/wp-content/uploads/2012/12/psalm-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210"/>
            <a:ext cx="9143999" cy="69472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884235" y="308804"/>
            <a:ext cx="4039904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Psalm 8</a:t>
            </a:r>
          </a:p>
        </p:txBody>
      </p:sp>
      <p:sp>
        <p:nvSpPr>
          <p:cNvPr id="5" name="Rechthoek 4"/>
          <p:cNvSpPr/>
          <p:nvPr/>
        </p:nvSpPr>
        <p:spPr>
          <a:xfrm>
            <a:off x="4861932" y="1282392"/>
            <a:ext cx="4090496" cy="424731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Als ik naar de hemel kijk,</a:t>
            </a:r>
          </a:p>
          <a:p>
            <a:r>
              <a:rPr lang="nl-NL" dirty="0"/>
              <a:t>naar de maan en </a:t>
            </a:r>
          </a:p>
          <a:p>
            <a:r>
              <a:rPr lang="nl-NL" dirty="0"/>
              <a:t>de sterren die U hebt gemaakt, </a:t>
            </a:r>
          </a:p>
          <a:p>
            <a:r>
              <a:rPr lang="nl-NL" dirty="0"/>
              <a:t>dan denk ik: </a:t>
            </a:r>
          </a:p>
          <a:p>
            <a:r>
              <a:rPr lang="nl-NL" dirty="0"/>
              <a:t>Mensen zijn niet belangrijk</a:t>
            </a:r>
          </a:p>
          <a:p>
            <a:r>
              <a:rPr lang="nl-NL" dirty="0"/>
              <a:t>en tóch denkt U aan ons. </a:t>
            </a:r>
          </a:p>
          <a:p>
            <a:r>
              <a:rPr lang="nl-NL" dirty="0"/>
              <a:t>Een mens is maar klein,</a:t>
            </a:r>
          </a:p>
          <a:p>
            <a:r>
              <a:rPr lang="nl-NL" dirty="0"/>
              <a:t>En tóch vergeet U ons niet.</a:t>
            </a:r>
          </a:p>
          <a:p>
            <a:endParaRPr lang="nl-NL" dirty="0"/>
          </a:p>
          <a:p>
            <a:r>
              <a:rPr lang="nl-NL" dirty="0"/>
              <a:t>U vindt mensen heel belangrijk.</a:t>
            </a:r>
          </a:p>
          <a:p>
            <a:r>
              <a:rPr lang="nl-NL" dirty="0"/>
              <a:t>U geeft ons heel veel. </a:t>
            </a:r>
          </a:p>
          <a:p>
            <a:r>
              <a:rPr lang="nl-NL" dirty="0"/>
              <a:t>We mogen zorgen voor alle dieren.</a:t>
            </a:r>
          </a:p>
          <a:p>
            <a:r>
              <a:rPr lang="nl-NL" dirty="0"/>
              <a:t>De schapen, koeien, vogels en vissen. </a:t>
            </a:r>
          </a:p>
          <a:p>
            <a:r>
              <a:rPr lang="nl-NL" dirty="0"/>
              <a:t>Heer, wat bent U goed!</a:t>
            </a:r>
          </a:p>
          <a:p>
            <a:r>
              <a:rPr lang="nl-NL" dirty="0"/>
              <a:t>U ziet alles en iedereen op de aarde.</a:t>
            </a:r>
          </a:p>
        </p:txBody>
      </p:sp>
    </p:spTree>
    <p:extLst>
      <p:ext uri="{BB962C8B-B14F-4D97-AF65-F5344CB8AC3E}">
        <p14:creationId xmlns:p14="http://schemas.microsoft.com/office/powerpoint/2010/main" val="35717742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136</Words>
  <Application>Microsoft Office PowerPoint</Application>
  <PresentationFormat>Diavoorstelling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16</cp:revision>
  <dcterms:created xsi:type="dcterms:W3CDTF">2016-06-06T14:17:14Z</dcterms:created>
  <dcterms:modified xsi:type="dcterms:W3CDTF">2016-06-14T11:06:31Z</dcterms:modified>
</cp:coreProperties>
</file>