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AC5D6-0A24-4A49-A484-F95FE85A050A}" type="datetimeFigureOut">
              <a:rPr lang="nl-NL"/>
              <a:pPr>
                <a:defRPr/>
              </a:pPr>
              <a:t>25-9-2017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A3949-67F9-4336-8B12-451FEF68683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924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0A4B9-5209-44E5-A826-A44BCAFB1319}" type="datetimeFigureOut">
              <a:rPr lang="nl-NL"/>
              <a:pPr>
                <a:defRPr/>
              </a:pPr>
              <a:t>25-9-2017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A861D-583D-422D-A0D6-861DE2544EE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5390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EE24E-5B59-421A-9263-40CE19ED0FBB}" type="datetimeFigureOut">
              <a:rPr lang="nl-NL"/>
              <a:pPr>
                <a:defRPr/>
              </a:pPr>
              <a:t>25-9-2017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877BB-5885-460B-B329-F4A54886CEB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4309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D1499-3613-440A-82C1-C85F860184C7}" type="datetimeFigureOut">
              <a:rPr lang="nl-NL"/>
              <a:pPr>
                <a:defRPr/>
              </a:pPr>
              <a:t>25-9-2017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9D09F-2140-4511-B784-1B60651C242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17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7D5B2-E5A3-4E5E-97A4-375A2AFDF623}" type="datetimeFigureOut">
              <a:rPr lang="nl-NL"/>
              <a:pPr>
                <a:defRPr/>
              </a:pPr>
              <a:t>25-9-2017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1700D-2388-48C2-BB58-048B3ABD3F4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702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6D5D4-69EA-4494-91EE-C23B9FCA0ED8}" type="datetimeFigureOut">
              <a:rPr lang="nl-NL"/>
              <a:pPr>
                <a:defRPr/>
              </a:pPr>
              <a:t>25-9-2017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37740-500E-4D05-A5F5-AACE937B775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175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F70ED-3A93-4B1F-B406-9A581A6D3E19}" type="datetimeFigureOut">
              <a:rPr lang="nl-NL"/>
              <a:pPr>
                <a:defRPr/>
              </a:pPr>
              <a:t>25-9-2017</a:t>
            </a:fld>
            <a:endParaRPr lang="nl-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29A42-3DA2-4F7F-AAF9-3BE50643D3A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59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6709B-40C5-4B68-95AE-D3C7AA4AD655}" type="datetimeFigureOut">
              <a:rPr lang="nl-NL"/>
              <a:pPr>
                <a:defRPr/>
              </a:pPr>
              <a:t>25-9-2017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A0E2E-2C7E-4075-AAF0-9DDB2F69B43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823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EDF21-BBC7-4D1C-87E6-412F6379A07C}" type="datetimeFigureOut">
              <a:rPr lang="nl-NL"/>
              <a:pPr>
                <a:defRPr/>
              </a:pPr>
              <a:t>25-9-2017</a:t>
            </a:fld>
            <a:endParaRPr lang="nl-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AC49F-A5A2-4F27-B8E9-6C52AA4A022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6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475A7-DD48-4BC7-908D-9B2F2D013287}" type="datetimeFigureOut">
              <a:rPr lang="nl-NL"/>
              <a:pPr>
                <a:defRPr/>
              </a:pPr>
              <a:t>25-9-2017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0E5DD-7262-4D31-A3F5-DDB097F70AC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225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D365F-DD78-4A96-A7CE-E29C097173D4}" type="datetimeFigureOut">
              <a:rPr lang="nl-NL"/>
              <a:pPr>
                <a:defRPr/>
              </a:pPr>
              <a:t>25-9-2017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449B5-5555-4A8D-97C4-52C560E0268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078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  <a:endParaRPr lang="en-US" altLang="nl-NL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Tekststijl van het model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US" alt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AD071C-189D-4777-A112-FBDF5F774109}" type="datetimeFigureOut">
              <a:rPr lang="nl-NL"/>
              <a:pPr>
                <a:defRPr/>
              </a:pPr>
              <a:t>25-9-2017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299EAD-4B77-4FBF-BE15-2D59641F9AD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7" t="9283" r="18950" b="5576"/>
          <a:stretch>
            <a:fillRect/>
          </a:stretch>
        </p:blipFill>
        <p:spPr bwMode="auto">
          <a:xfrm>
            <a:off x="0" y="0"/>
            <a:ext cx="9178925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5207000" y="4929188"/>
            <a:ext cx="3711575" cy="1754326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/>
              <a:t>Matteüs 4: 1-11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Jezus</a:t>
            </a:r>
            <a:r>
              <a:rPr lang="en-US" dirty="0"/>
              <a:t> </a:t>
            </a:r>
            <a:r>
              <a:rPr lang="en-US" dirty="0" err="1"/>
              <a:t>ging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de </a:t>
            </a:r>
            <a:r>
              <a:rPr lang="en-US" dirty="0" err="1"/>
              <a:t>woestijn</a:t>
            </a:r>
            <a:r>
              <a:rPr lang="en-US" dirty="0"/>
              <a:t>.</a:t>
            </a:r>
            <a:endParaRPr lang="en-US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+mn-lt"/>
              </a:rPr>
              <a:t>Hij</a:t>
            </a:r>
            <a:r>
              <a:rPr lang="en-US" dirty="0">
                <a:latin typeface="+mn-lt"/>
              </a:rPr>
              <a:t> was </a:t>
            </a:r>
            <a:r>
              <a:rPr lang="en-US" dirty="0" err="1">
                <a:latin typeface="+mn-lt"/>
              </a:rPr>
              <a:t>daar</a:t>
            </a:r>
            <a:r>
              <a:rPr lang="en-US" dirty="0">
                <a:latin typeface="+mn-lt"/>
              </a:rPr>
              <a:t> 40 </a:t>
            </a:r>
            <a:r>
              <a:rPr lang="en-US" dirty="0" err="1">
                <a:latin typeface="+mn-lt"/>
              </a:rPr>
              <a:t>dagen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</a:t>
            </a:r>
            <a:r>
              <a:rPr lang="en-US" dirty="0">
                <a:latin typeface="+mn-lt"/>
              </a:rPr>
              <a:t> 40 </a:t>
            </a:r>
            <a:r>
              <a:rPr lang="en-US" dirty="0" err="1">
                <a:latin typeface="+mn-lt"/>
              </a:rPr>
              <a:t>nachten</a:t>
            </a:r>
            <a:r>
              <a:rPr lang="en-US" dirty="0">
                <a:latin typeface="+mn-lt"/>
              </a:rPr>
              <a:t>, </a:t>
            </a:r>
            <a:endParaRPr lang="nl-NL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+mn-lt"/>
              </a:rPr>
              <a:t>meer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maand</a:t>
            </a:r>
            <a:r>
              <a:rPr lang="en-US" dirty="0">
                <a:latin typeface="+mn-lt"/>
              </a:rPr>
              <a:t>!</a:t>
            </a:r>
            <a:endParaRPr lang="nl-NL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+mn-lt"/>
              </a:rPr>
              <a:t>Jezus</a:t>
            </a:r>
            <a:r>
              <a:rPr lang="en-US" dirty="0">
                <a:latin typeface="+mn-lt"/>
              </a:rPr>
              <a:t> at al die </a:t>
            </a:r>
            <a:r>
              <a:rPr lang="en-US" dirty="0" err="1">
                <a:latin typeface="+mn-lt"/>
              </a:rPr>
              <a:t>tijd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niks</a:t>
            </a:r>
            <a:r>
              <a:rPr lang="en-US" dirty="0">
                <a:latin typeface="+mn-lt"/>
              </a:rPr>
              <a:t>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+mn-lt"/>
              </a:rPr>
              <a:t>Hij</a:t>
            </a:r>
            <a:r>
              <a:rPr lang="en-US" dirty="0">
                <a:latin typeface="+mn-lt"/>
              </a:rPr>
              <a:t> had </a:t>
            </a:r>
            <a:r>
              <a:rPr lang="en-US" dirty="0" err="1">
                <a:latin typeface="+mn-lt"/>
              </a:rPr>
              <a:t>erge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honger</a:t>
            </a:r>
            <a:r>
              <a:rPr lang="en-US" dirty="0">
                <a:latin typeface="+mn-lt"/>
              </a:rPr>
              <a:t>.</a:t>
            </a:r>
            <a:endParaRPr lang="nl-NL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1" t="9937" r="18747" b="5203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3235008" y="4328795"/>
            <a:ext cx="5707062" cy="2308324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De duivel was ook in de woestijn.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 Hij probeerde Jezus verkeerde dingen te laten doen.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De duivel zei tegen Jezus: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‘Jij bent de Zoon van God, dus kan je alles!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Maak van deze steen dan maar een lekker broodje.’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Jezus</a:t>
            </a:r>
            <a:r>
              <a:rPr lang="en-US" dirty="0"/>
              <a:t> had erg </a:t>
            </a:r>
            <a:r>
              <a:rPr lang="en-US" dirty="0" err="1"/>
              <a:t>honger</a:t>
            </a:r>
            <a:r>
              <a:rPr lang="en-US" dirty="0"/>
              <a:t>, maar </a:t>
            </a:r>
            <a:r>
              <a:rPr lang="en-US" dirty="0" err="1"/>
              <a:t>toch</a:t>
            </a:r>
            <a:r>
              <a:rPr lang="en-US" dirty="0"/>
              <a:t> </a:t>
            </a:r>
            <a:r>
              <a:rPr lang="en-US" dirty="0" err="1"/>
              <a:t>zei</a:t>
            </a:r>
            <a:r>
              <a:rPr lang="en-US" dirty="0"/>
              <a:t> </a:t>
            </a:r>
            <a:r>
              <a:rPr lang="en-US" dirty="0" err="1"/>
              <a:t>Hij</a:t>
            </a:r>
            <a:r>
              <a:rPr lang="en-US" dirty="0"/>
              <a:t>: </a:t>
            </a:r>
            <a:endParaRPr lang="nl-NL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‘In de </a:t>
            </a:r>
            <a:r>
              <a:rPr lang="en-US" dirty="0" err="1"/>
              <a:t>Bijbel</a:t>
            </a:r>
            <a:r>
              <a:rPr lang="en-US" dirty="0"/>
              <a:t> </a:t>
            </a:r>
            <a:r>
              <a:rPr lang="en-US" dirty="0" err="1"/>
              <a:t>staat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eten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het </a:t>
            </a:r>
            <a:r>
              <a:rPr lang="en-US" dirty="0" err="1"/>
              <a:t>belangrijkste</a:t>
            </a:r>
            <a:r>
              <a:rPr lang="en-US" dirty="0"/>
              <a:t> is. </a:t>
            </a:r>
            <a:endParaRPr lang="nl-NL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Het</a:t>
            </a:r>
            <a:r>
              <a:rPr lang="en-US" dirty="0"/>
              <a:t> is</a:t>
            </a:r>
            <a:r>
              <a:rPr lang="nl-NL" dirty="0"/>
              <a:t> belangrijker</a:t>
            </a:r>
            <a:r>
              <a:rPr lang="en-US" dirty="0"/>
              <a:t> om </a:t>
            </a:r>
            <a:r>
              <a:rPr lang="en-US" dirty="0" err="1"/>
              <a:t>naar</a:t>
            </a:r>
            <a:r>
              <a:rPr lang="en-US" dirty="0"/>
              <a:t> God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luisteren</a:t>
            </a:r>
            <a:r>
              <a:rPr lang="en-US" dirty="0"/>
              <a:t>.’</a:t>
            </a:r>
            <a:r>
              <a:rPr lang="nl-NL" dirty="0">
                <a:latin typeface="+mn-lt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9" t="9599" r="18597" b="5450"/>
          <a:stretch>
            <a:fillRect/>
          </a:stretch>
        </p:blipFill>
        <p:spPr bwMode="auto">
          <a:xfrm>
            <a:off x="0" y="0"/>
            <a:ext cx="916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257175" y="4578350"/>
            <a:ext cx="7618413" cy="1754188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Daarna waren de duivel en Jezus in Jeruzalem.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Ze stonden op het dak van de tempel.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De duivel zei: ‘Spring maar naar beneden.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De engelen zullen je opvangen, dan </a:t>
            </a:r>
            <a:r>
              <a:rPr lang="nl-NL" dirty="0" err="1">
                <a:latin typeface="+mn-lt"/>
              </a:rPr>
              <a:t>zul</a:t>
            </a:r>
            <a:r>
              <a:rPr lang="nl-NL" dirty="0">
                <a:latin typeface="+mn-lt"/>
              </a:rPr>
              <a:t> je niet vallen.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Maar Jezus deed het niet. Hij zei tegen de duivel: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‘Je moet geen domme dingen doen en dan denken dat God je wel zal redden.’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7" t="9929" r="18703" b="6395"/>
          <a:stretch>
            <a:fillRect/>
          </a:stretch>
        </p:blipFill>
        <p:spPr bwMode="auto">
          <a:xfrm>
            <a:off x="0" y="0"/>
            <a:ext cx="9253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301625" y="4786313"/>
            <a:ext cx="7620000" cy="1754187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Toen probeerde de duivel Jezus nog een keer iets verkeerds te laten doen.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Ze stonden op een hoge berg.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Jezus zag alle landen van de wereld.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De duivel zei: ‘Deze landen zijn voor jou.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Jij mag er koning over zijn.’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Maar dan moet je wel voor mij knielen.’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8" t="9937" r="19138" b="5627"/>
          <a:stretch>
            <a:fillRect/>
          </a:stretch>
        </p:blipFill>
        <p:spPr bwMode="auto">
          <a:xfrm>
            <a:off x="0" y="0"/>
            <a:ext cx="914400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437515" y="5046028"/>
            <a:ext cx="7618413" cy="1477328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Maar Jezus zei: Nee hoor, dat zal ik zeker niet doen!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Ik hou van God, mijn Vader. Ga weg, duivel!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Ook al had Jezus erge honger, Hij deed niks verkeerds.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De duivel stopte toen. Hij ging weg.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Gelukkig kwamen er engelen die voor Jezus gingen zorgen.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</TotalTime>
  <Words>297</Words>
  <Application>Microsoft Office PowerPoint</Application>
  <PresentationFormat>Diavoorstelling (4:3)</PresentationFormat>
  <Paragraphs>31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José Korsaan</dc:creator>
  <cp:lastModifiedBy>Ingrid Plantinga</cp:lastModifiedBy>
  <cp:revision>17</cp:revision>
  <dcterms:created xsi:type="dcterms:W3CDTF">2016-06-06T14:17:14Z</dcterms:created>
  <dcterms:modified xsi:type="dcterms:W3CDTF">2017-09-25T07:37:20Z</dcterms:modified>
</cp:coreProperties>
</file>