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2" r:id="rId3"/>
    <p:sldId id="273" r:id="rId4"/>
    <p:sldId id="274" r:id="rId5"/>
    <p:sldId id="275" r:id="rId6"/>
    <p:sldId id="276" r:id="rId7"/>
    <p:sldId id="277" r:id="rId8"/>
    <p:sldId id="278" r:id="rId9"/>
    <p:sldId id="279"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4660"/>
  </p:normalViewPr>
  <p:slideViewPr>
    <p:cSldViewPr>
      <p:cViewPr varScale="1">
        <p:scale>
          <a:sx n="73" d="100"/>
          <a:sy n="73" d="100"/>
        </p:scale>
        <p:origin x="-14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DEAEA9-8F9E-4279-89E4-743993E4264C}" type="datetimeFigureOut">
              <a:rPr lang="nl-NL"/>
              <a:pPr>
                <a:defRPr/>
              </a:pPr>
              <a:t>23-12-2013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7022BD-CC3E-4295-B345-E057F5EFEC7C}"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A5A31-FC7F-42CC-83BF-0851C9C9EE7B}"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D323E572-D6AC-4C50-BDB8-399F2EB5B147}"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0BD13FEA-5B70-4454-BAB2-4582BEF8F6F9}"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9119DE9-2E12-40D1-88E7-6FD2F58E0133}"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322AAEBF-8CE0-4812-A040-FA2E9C36AE2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73C247D-DF61-42E2-BEDF-98EBD27052F0}"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845E0D7C-E853-4E4E-BDF5-B352072ABADA}"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4A478912-6564-49EE-B141-32CA8A58F3DC}"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F6172E44-EEF0-4F95-81F4-3FEE552C6012}"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FAFC7FE-15FD-47C8-AE27-9C6E10743B10}"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D56C32CF-8DF2-4C52-940A-6B3457486399}"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03EBB847-A2B3-4DA1-9C9C-218F8E658361}"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F5111A11-9703-49A1-B776-7F3C6DBD751A}"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E0C71014-AFC3-4751-84A2-E761AEFCE956}" type="datetime1">
              <a:rPr lang="nl-NL"/>
              <a:pPr>
                <a:defRPr/>
              </a:pPr>
              <a:t>23-12-2013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8984DF18-5521-4A31-86EC-7F2631DF664A}"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EAD979DD-C3B5-4A01-90DF-C13FC680A8AD}" type="datetime1">
              <a:rPr lang="nl-NL"/>
              <a:pPr>
                <a:defRPr/>
              </a:pPr>
              <a:t>23-12-2013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AE0E4D34-64C0-473C-90FA-974F94570603}"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EE54737-BB34-431D-B98A-49134DC4FF3C}" type="datetime1">
              <a:rPr lang="nl-NL"/>
              <a:pPr>
                <a:defRPr/>
              </a:pPr>
              <a:t>23-12-2013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70541F2F-55A9-4DAF-BB43-1A36DDD29877}"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F6E4503-44A7-455F-BB4F-3841B6A3E03A}"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8C9FC9E8-19E4-4B13-9F0D-0C7E572F8810}"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C3B35F4-B2AD-44BD-B585-ABE101B636CF}"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2E3F4005-6660-494A-9322-0AA41544A45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E8F297-C94A-4B1A-BC13-5BB0DBCD8EC8}" type="datetime1">
              <a:rPr lang="nl-NL"/>
              <a:pPr>
                <a:defRPr/>
              </a:pPr>
              <a:t>23-12-2013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215E8AD-B4E9-4E96-8E42-0DF0EF4B67D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6728062"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1268760"/>
            <a:ext cx="8496622" cy="3672408"/>
          </a:xfrm>
        </p:spPr>
        <p:txBody>
          <a:bodyPr/>
          <a:lstStyle/>
          <a:p>
            <a:pPr algn="l"/>
            <a:r>
              <a:rPr lang="nl-NL" sz="2400" b="1" dirty="0" smtClean="0">
                <a:solidFill>
                  <a:schemeClr val="bg1"/>
                </a:solidFill>
              </a:rPr>
              <a:t>Wat doe ik hier vandaag?</a:t>
            </a:r>
          </a:p>
          <a:p>
            <a:pPr algn="l"/>
            <a:endParaRPr lang="nl-NL" sz="2400" dirty="0" smtClean="0">
              <a:solidFill>
                <a:schemeClr val="bg1"/>
              </a:solidFill>
            </a:endParaRPr>
          </a:p>
          <a:p>
            <a:pPr algn="l">
              <a:buFont typeface="Arial" pitchFamily="34" charset="0"/>
              <a:buChar char="•"/>
            </a:pPr>
            <a:r>
              <a:rPr lang="nl-NL" sz="2400" dirty="0" smtClean="0">
                <a:solidFill>
                  <a:schemeClr val="bg1"/>
                </a:solidFill>
              </a:rPr>
              <a:t>Ik denk na over de vierde regel uit de wet. </a:t>
            </a:r>
          </a:p>
          <a:p>
            <a:pPr algn="l">
              <a:buFont typeface="Arial" pitchFamily="34" charset="0"/>
              <a:buChar char="•"/>
            </a:pPr>
            <a:endParaRPr lang="nl-NL" sz="2400" dirty="0" smtClean="0">
              <a:solidFill>
                <a:schemeClr val="bg1"/>
              </a:solidFill>
            </a:endParaRPr>
          </a:p>
          <a:p>
            <a:pPr algn="l">
              <a:buFont typeface="Arial" pitchFamily="34" charset="0"/>
              <a:buChar char="•"/>
            </a:pPr>
            <a:r>
              <a:rPr lang="nl-NL" sz="2400" dirty="0" smtClean="0">
                <a:solidFill>
                  <a:schemeClr val="bg1"/>
                </a:solidFill>
              </a:rPr>
              <a:t>Ik leer hoe ik van de zondag echt een feestdag kan maken.</a:t>
            </a:r>
          </a:p>
          <a:p>
            <a:pPr algn="l">
              <a:buFont typeface="Arial" pitchFamily="34" charset="0"/>
              <a:buChar char="•"/>
            </a:pPr>
            <a:endParaRPr lang="nl-NL" sz="2400" dirty="0" smtClean="0">
              <a:solidFill>
                <a:schemeClr val="bg1"/>
              </a:solidFill>
            </a:endParaRPr>
          </a:p>
          <a:p>
            <a:pPr algn="l">
              <a:buFont typeface="Arial" pitchFamily="34" charset="0"/>
              <a:buChar char="•"/>
            </a:pPr>
            <a:r>
              <a:rPr lang="nl-NL" sz="2400" dirty="0" smtClean="0">
                <a:solidFill>
                  <a:schemeClr val="bg1"/>
                </a:solidFill>
              </a:rPr>
              <a:t>Ik leer waarom de zondag voor God </a:t>
            </a:r>
          </a:p>
          <a:p>
            <a:pPr algn="l"/>
            <a:r>
              <a:rPr lang="nl-NL" sz="2400" dirty="0" smtClean="0">
                <a:solidFill>
                  <a:schemeClr val="bg1"/>
                </a:solidFill>
              </a:rPr>
              <a:t>zo belangrijk is. </a:t>
            </a: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1687503"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2204864"/>
            <a:ext cx="8496622" cy="1296144"/>
          </a:xfrm>
        </p:spPr>
        <p:txBody>
          <a:bodyPr/>
          <a:lstStyle/>
          <a:p>
            <a:pPr algn="l"/>
            <a:r>
              <a:rPr lang="nl-NL" sz="4000" b="1" dirty="0" smtClean="0">
                <a:solidFill>
                  <a:srgbClr val="00B050"/>
                </a:solidFill>
              </a:rPr>
              <a:t>Het vierde gebod:</a:t>
            </a:r>
          </a:p>
          <a:p>
            <a:pPr algn="l"/>
            <a:r>
              <a:rPr lang="nl-NL" sz="4000" b="1" dirty="0" smtClean="0">
                <a:solidFill>
                  <a:schemeClr val="bg1"/>
                </a:solidFill>
              </a:rPr>
              <a:t>Je bent vrij!</a:t>
            </a: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6728062"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980728"/>
            <a:ext cx="8496622" cy="3960440"/>
          </a:xfrm>
        </p:spPr>
        <p:txBody>
          <a:bodyPr/>
          <a:lstStyle/>
          <a:p>
            <a:pPr algn="l">
              <a:lnSpc>
                <a:spcPct val="80000"/>
              </a:lnSpc>
            </a:pPr>
            <a:r>
              <a:rPr lang="nl-NL" sz="2400" b="1" dirty="0" smtClean="0">
                <a:solidFill>
                  <a:schemeClr val="bg1"/>
                </a:solidFill>
              </a:rPr>
              <a:t>Exodus </a:t>
            </a:r>
            <a:r>
              <a:rPr lang="nl-NL" sz="2400" b="1" dirty="0" smtClean="0">
                <a:solidFill>
                  <a:schemeClr val="bg1"/>
                </a:solidFill>
              </a:rPr>
              <a:t>31: 15-17</a:t>
            </a:r>
          </a:p>
          <a:p>
            <a:pPr algn="l">
              <a:lnSpc>
                <a:spcPct val="80000"/>
              </a:lnSpc>
            </a:pPr>
            <a:endParaRPr lang="nl-NL" sz="2400" b="1" dirty="0" smtClean="0">
              <a:solidFill>
                <a:schemeClr val="bg1"/>
              </a:solidFill>
            </a:endParaRPr>
          </a:p>
          <a:p>
            <a:pPr algn="l">
              <a:lnSpc>
                <a:spcPct val="80000"/>
              </a:lnSpc>
            </a:pPr>
            <a:r>
              <a:rPr lang="nl-NL" sz="2400" dirty="0" smtClean="0">
                <a:solidFill>
                  <a:schemeClr val="bg1"/>
                </a:solidFill>
              </a:rPr>
              <a:t>15 Zes dagen mag je werken, maar de zevende dag is het sabbat, een dag van volstrekte rust, die aan de HEER gewijd is. Wie op sabbat werkt, moet ter dood gebracht worden.” Generatie na generatie moeten de Israëlieten </a:t>
            </a:r>
            <a:r>
              <a:rPr lang="nl-NL" sz="2400" dirty="0" smtClean="0">
                <a:solidFill>
                  <a:schemeClr val="bg1"/>
                </a:solidFill>
              </a:rPr>
              <a:t>de </a:t>
            </a:r>
            <a:r>
              <a:rPr lang="nl-NL" sz="2400" dirty="0" smtClean="0">
                <a:solidFill>
                  <a:schemeClr val="bg1"/>
                </a:solidFill>
              </a:rPr>
              <a:t>sabbat in acht nemen en vieren. Voor mij en hen is die dag een teken van een eeuwigdurend verbond, want in zes dagen heeft de HEER de hemel en de aarde gemaakt, en de zevende dag heeft hij gerust om op adem te komen.’</a:t>
            </a:r>
          </a:p>
          <a:p>
            <a:pPr algn="l"/>
            <a:endParaRPr lang="nl-NL" sz="2400" dirty="0" smtClean="0">
              <a:solidFill>
                <a:schemeClr val="bg1"/>
              </a:solidFill>
            </a:endParaRP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6728062"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980728"/>
            <a:ext cx="8496622" cy="3960440"/>
          </a:xfrm>
        </p:spPr>
        <p:txBody>
          <a:bodyPr/>
          <a:lstStyle/>
          <a:p>
            <a:pPr algn="l"/>
            <a:endParaRPr lang="nl-NL" b="1" dirty="0" smtClean="0">
              <a:solidFill>
                <a:schemeClr val="bg1"/>
              </a:solidFill>
            </a:endParaRPr>
          </a:p>
          <a:p>
            <a:pPr algn="l"/>
            <a:r>
              <a:rPr lang="nl-NL" b="1" dirty="0" smtClean="0">
                <a:solidFill>
                  <a:schemeClr val="bg1"/>
                </a:solidFill>
              </a:rPr>
              <a:t>Psalm </a:t>
            </a:r>
            <a:r>
              <a:rPr lang="nl-NL" b="1" dirty="0" smtClean="0">
                <a:solidFill>
                  <a:schemeClr val="bg1"/>
                </a:solidFill>
              </a:rPr>
              <a:t>121</a:t>
            </a:r>
            <a:r>
              <a:rPr lang="nl-NL" b="1" dirty="0" smtClean="0">
                <a:solidFill>
                  <a:schemeClr val="bg1"/>
                </a:solidFill>
              </a:rPr>
              <a:t>: 4</a:t>
            </a:r>
            <a:endParaRPr lang="nl-NL" dirty="0" smtClean="0">
              <a:solidFill>
                <a:schemeClr val="bg1"/>
              </a:solidFill>
            </a:endParaRPr>
          </a:p>
          <a:p>
            <a:pPr algn="l"/>
            <a:r>
              <a:rPr lang="nl-NL" dirty="0" smtClean="0">
                <a:solidFill>
                  <a:schemeClr val="bg1"/>
                </a:solidFill>
              </a:rPr>
              <a:t>Nee</a:t>
            </a:r>
            <a:r>
              <a:rPr lang="nl-NL" dirty="0" smtClean="0">
                <a:solidFill>
                  <a:schemeClr val="bg1"/>
                </a:solidFill>
              </a:rPr>
              <a:t>, hij sluimert niet, </a:t>
            </a:r>
            <a:endParaRPr lang="nl-NL" dirty="0" smtClean="0">
              <a:solidFill>
                <a:schemeClr val="bg1"/>
              </a:solidFill>
            </a:endParaRPr>
          </a:p>
          <a:p>
            <a:pPr algn="l"/>
            <a:r>
              <a:rPr lang="nl-NL" dirty="0" smtClean="0">
                <a:solidFill>
                  <a:schemeClr val="bg1"/>
                </a:solidFill>
              </a:rPr>
              <a:t>hij </a:t>
            </a:r>
            <a:r>
              <a:rPr lang="nl-NL" dirty="0" smtClean="0">
                <a:solidFill>
                  <a:schemeClr val="bg1"/>
                </a:solidFill>
              </a:rPr>
              <a:t>slaapt niet, </a:t>
            </a:r>
          </a:p>
          <a:p>
            <a:pPr algn="l"/>
            <a:r>
              <a:rPr lang="nl-NL" dirty="0" smtClean="0">
                <a:solidFill>
                  <a:schemeClr val="bg1"/>
                </a:solidFill>
              </a:rPr>
              <a:t>de wachter van Israël. </a:t>
            </a: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1687503"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2204864"/>
            <a:ext cx="8496622" cy="1296144"/>
          </a:xfrm>
        </p:spPr>
        <p:txBody>
          <a:bodyPr/>
          <a:lstStyle/>
          <a:p>
            <a:pPr algn="l"/>
            <a:r>
              <a:rPr lang="nl-NL" sz="4000" b="1" dirty="0" smtClean="0">
                <a:solidFill>
                  <a:schemeClr val="bg1"/>
                </a:solidFill>
              </a:rPr>
              <a:t>Moeten of mogen?</a:t>
            </a: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6914157" y="47411"/>
            <a:ext cx="1003448" cy="1178422"/>
          </a:xfrm>
          <a:prstGeom prst="rect">
            <a:avLst/>
          </a:prstGeom>
          <a:noFill/>
          <a:ln w="9525">
            <a:noFill/>
            <a:miter lim="800000"/>
            <a:headEnd/>
            <a:tailEnd/>
          </a:ln>
        </p:spPr>
      </p:pic>
      <p:sp>
        <p:nvSpPr>
          <p:cNvPr id="3" name="Ondertitel 2"/>
          <p:cNvSpPr>
            <a:spLocks noGrp="1"/>
          </p:cNvSpPr>
          <p:nvPr>
            <p:ph type="subTitle" idx="1"/>
          </p:nvPr>
        </p:nvSpPr>
        <p:spPr>
          <a:xfrm>
            <a:off x="323850" y="980728"/>
            <a:ext cx="8496622" cy="3960440"/>
          </a:xfrm>
        </p:spPr>
        <p:txBody>
          <a:bodyPr/>
          <a:lstStyle/>
          <a:p>
            <a:pPr algn="l">
              <a:lnSpc>
                <a:spcPct val="80000"/>
              </a:lnSpc>
            </a:pPr>
            <a:r>
              <a:rPr lang="nl-NL" sz="2000" b="1" dirty="0" smtClean="0">
                <a:solidFill>
                  <a:schemeClr val="bg1"/>
                </a:solidFill>
              </a:rPr>
              <a:t>Lucas </a:t>
            </a:r>
            <a:r>
              <a:rPr lang="nl-NL" sz="2000" b="1" dirty="0" smtClean="0">
                <a:solidFill>
                  <a:schemeClr val="bg1"/>
                </a:solidFill>
              </a:rPr>
              <a:t>13:10-16</a:t>
            </a:r>
            <a:endParaRPr lang="nl-NL" sz="2000" b="1" dirty="0" smtClean="0">
              <a:solidFill>
                <a:schemeClr val="bg1"/>
              </a:solidFill>
            </a:endParaRPr>
          </a:p>
          <a:p>
            <a:pPr algn="l">
              <a:lnSpc>
                <a:spcPct val="80000"/>
              </a:lnSpc>
            </a:pPr>
            <a:r>
              <a:rPr lang="nl-NL" sz="2000" dirty="0" smtClean="0">
                <a:solidFill>
                  <a:schemeClr val="bg1"/>
                </a:solidFill>
              </a:rPr>
              <a:t>10 Hij gaf op sabbat onderricht in een synagoge. 11 Er was daar ook een vrouw die al achttien jaar bezeten was door een geest die haar ziek maakte. Ze was helemaal krom en kon met geen mogelijkheid rechtop staan. 12 Toen Jezus haar zag, riep hij haar bij zich en zei tegen haar: ‘U bent verlost van uw ziekte,’ 13 en hij legde haar de handen op. Meteen ging ze rechtop staan en loofde God. 14 Maar de leider van de synagoge werd boos omdat Jezus op sabbat genas en zei tegen de menigte: ‘Er zijn zes dagen om te werken. Kom dus op die dagen om u te laten genezen en niet als het sabbat is!’ 15 Maar de Heer zei: ‘Huichelaars! Maakt niet ieder van jullie op sabbat zijn os of ezel los van de voederbak om hem te laten drinken? 16 Mocht deze vrouw, die een </a:t>
            </a:r>
            <a:r>
              <a:rPr lang="nl-NL" sz="2000" dirty="0" smtClean="0">
                <a:solidFill>
                  <a:schemeClr val="bg1"/>
                </a:solidFill>
              </a:rPr>
              <a:t>dochter </a:t>
            </a:r>
            <a:r>
              <a:rPr lang="nl-NL" sz="2000" dirty="0" smtClean="0">
                <a:solidFill>
                  <a:schemeClr val="bg1"/>
                </a:solidFill>
              </a:rPr>
              <a:t>is van Abraham en al achttien jaar door </a:t>
            </a:r>
            <a:r>
              <a:rPr lang="nl-NL" sz="2000" dirty="0" smtClean="0">
                <a:solidFill>
                  <a:schemeClr val="bg1"/>
                </a:solidFill>
              </a:rPr>
              <a:t>Satan </a:t>
            </a:r>
            <a:r>
              <a:rPr lang="nl-NL" sz="2000" dirty="0" smtClean="0">
                <a:solidFill>
                  <a:schemeClr val="bg1"/>
                </a:solidFill>
              </a:rPr>
              <a:t>geboeid werd gehouden, mocht zij op sabbat niet uit deze boeien worden losgemaakt?’ </a:t>
            </a:r>
          </a:p>
          <a:p>
            <a:pPr algn="l"/>
            <a:endParaRPr lang="nl-NL" sz="2400" dirty="0" smtClean="0">
              <a:solidFill>
                <a:schemeClr val="bg1"/>
              </a:solidFill>
            </a:endParaRP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14254" y="3933056"/>
            <a:ext cx="3785730" cy="2924944"/>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6728062"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980728"/>
            <a:ext cx="8496622" cy="3960440"/>
          </a:xfrm>
        </p:spPr>
        <p:txBody>
          <a:bodyPr/>
          <a:lstStyle/>
          <a:p>
            <a:pPr algn="l"/>
            <a:endParaRPr lang="nl-NL" b="1" dirty="0" smtClean="0">
              <a:solidFill>
                <a:schemeClr val="bg1"/>
              </a:solidFill>
            </a:endParaRPr>
          </a:p>
          <a:p>
            <a:pPr algn="l"/>
            <a:r>
              <a:rPr lang="nl-NL" b="1" dirty="0" smtClean="0">
                <a:solidFill>
                  <a:schemeClr val="bg1"/>
                </a:solidFill>
              </a:rPr>
              <a:t>Marcus 2: 27</a:t>
            </a:r>
            <a:endParaRPr lang="nl-NL" dirty="0" smtClean="0">
              <a:solidFill>
                <a:schemeClr val="bg1"/>
              </a:solidFill>
            </a:endParaRPr>
          </a:p>
          <a:p>
            <a:pPr algn="l"/>
            <a:r>
              <a:rPr lang="nl-NL" dirty="0" smtClean="0">
                <a:solidFill>
                  <a:schemeClr val="bg1"/>
                </a:solidFill>
              </a:rPr>
              <a:t>De sabbat is er voor de mens, en niet de mens voor de </a:t>
            </a:r>
            <a:r>
              <a:rPr lang="nl-NL" dirty="0" smtClean="0">
                <a:solidFill>
                  <a:schemeClr val="bg1"/>
                </a:solidFill>
              </a:rPr>
              <a:t>sabbat. </a:t>
            </a:r>
            <a:endParaRPr lang="nl-NL" dirty="0" smtClean="0">
              <a:solidFill>
                <a:schemeClr val="bg1"/>
              </a:solidFill>
            </a:endParaRP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6728062"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980728"/>
            <a:ext cx="8496622" cy="3960440"/>
          </a:xfrm>
        </p:spPr>
        <p:txBody>
          <a:bodyPr/>
          <a:lstStyle/>
          <a:p>
            <a:pPr algn="l"/>
            <a:r>
              <a:rPr lang="nl-NL" b="1" dirty="0" smtClean="0">
                <a:solidFill>
                  <a:schemeClr val="bg1"/>
                </a:solidFill>
              </a:rPr>
              <a:t>Hebreeën 10:25</a:t>
            </a:r>
          </a:p>
          <a:p>
            <a:pPr algn="l"/>
            <a:r>
              <a:rPr lang="nl-NL" dirty="0" smtClean="0">
                <a:solidFill>
                  <a:schemeClr val="bg1"/>
                </a:solidFill>
              </a:rPr>
              <a:t>En laten we in plaats van weg te blijven van onze samenkomsten, zoals sommigen doen, elkaar juist bemoedigen, en dat des te meer naarmate u de dag van zijn komst ziet naderen.</a:t>
            </a:r>
          </a:p>
          <a:p>
            <a:pPr algn="l"/>
            <a:endParaRPr lang="nl-NL" b="1" dirty="0" smtClean="0">
              <a:solidFill>
                <a:schemeClr val="bg1"/>
              </a:solidFill>
            </a:endParaRP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clrChange>
              <a:clrFrom>
                <a:srgbClr val="FFFFFF"/>
              </a:clrFrom>
              <a:clrTo>
                <a:srgbClr val="FFFFFF">
                  <a:alpha val="0"/>
                </a:srgbClr>
              </a:clrTo>
            </a:clrChange>
          </a:blip>
          <a:srcRect l="59911" t="5643" r="20332" b="57211"/>
          <a:stretch>
            <a:fillRect/>
          </a:stretch>
        </p:blipFill>
        <p:spPr bwMode="auto">
          <a:xfrm rot="21254159">
            <a:off x="1687503" y="56779"/>
            <a:ext cx="1201738" cy="1411288"/>
          </a:xfrm>
          <a:prstGeom prst="rect">
            <a:avLst/>
          </a:prstGeom>
          <a:noFill/>
          <a:ln w="9525">
            <a:noFill/>
            <a:miter lim="800000"/>
            <a:headEnd/>
            <a:tailEnd/>
          </a:ln>
        </p:spPr>
      </p:pic>
      <p:sp>
        <p:nvSpPr>
          <p:cNvPr id="3" name="Ondertitel 2"/>
          <p:cNvSpPr>
            <a:spLocks noGrp="1"/>
          </p:cNvSpPr>
          <p:nvPr>
            <p:ph type="subTitle" idx="1"/>
          </p:nvPr>
        </p:nvSpPr>
        <p:spPr>
          <a:xfrm>
            <a:off x="323850" y="2204864"/>
            <a:ext cx="8496622" cy="1296144"/>
          </a:xfrm>
        </p:spPr>
        <p:txBody>
          <a:bodyPr/>
          <a:lstStyle/>
          <a:p>
            <a:pPr algn="l"/>
            <a:r>
              <a:rPr lang="nl-NL" sz="4000" b="1" dirty="0" smtClean="0">
                <a:solidFill>
                  <a:schemeClr val="bg1"/>
                </a:solidFill>
              </a:rPr>
              <a:t>Vieren en rusten</a:t>
            </a:r>
          </a:p>
        </p:txBody>
      </p:sp>
      <p:sp>
        <p:nvSpPr>
          <p:cNvPr id="6" name="Titel 1"/>
          <p:cNvSpPr txBox="1">
            <a:spLocks/>
          </p:cNvSpPr>
          <p:nvPr/>
        </p:nvSpPr>
        <p:spPr>
          <a:xfrm>
            <a:off x="2484438" y="333375"/>
            <a:ext cx="46798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9 Vier een rustdag met </a:t>
            </a:r>
            <a:r>
              <a:rPr lang="nl-NL" sz="2400" b="1" dirty="0" smtClean="0">
                <a:solidFill>
                  <a:srgbClr val="00B050"/>
                </a:solidFill>
                <a:latin typeface="+mj-lt"/>
                <a:ea typeface="+mj-ea"/>
                <a:cs typeface="+mj-cs"/>
              </a:rPr>
              <a:t>God</a:t>
            </a:r>
            <a:endParaRPr lang="nl-NL" sz="2400" b="1" dirty="0">
              <a:solidFill>
                <a:schemeClr val="bg1"/>
              </a:solidFill>
              <a:latin typeface="+mj-lt"/>
              <a:ea typeface="+mj-ea"/>
              <a:cs typeface="+mj-cs"/>
            </a:endParaRPr>
          </a:p>
        </p:txBody>
      </p:sp>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3826281"/>
            <a:ext cx="3923928" cy="3031719"/>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TotalTime>
  <Words>498</Words>
  <Application>Microsoft Office PowerPoint</Application>
  <PresentationFormat>Diavoorstelling (4:3)</PresentationFormat>
  <Paragraphs>45</Paragraphs>
  <Slides>9</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Calibri</vt:lpstr>
      <vt:lpstr>Arial</vt:lpstr>
      <vt:lpstr>Office-thema</vt:lpstr>
      <vt:lpstr>Dia 1</vt:lpstr>
      <vt:lpstr>Dia 2</vt:lpstr>
      <vt:lpstr>Dia 3</vt:lpstr>
      <vt:lpstr>Dia 4</vt:lpstr>
      <vt:lpstr>Dia 5</vt:lpstr>
      <vt:lpstr>Dia 6</vt:lpstr>
      <vt:lpstr>Dia 7</vt:lpstr>
      <vt:lpstr>Dia 8</vt:lpstr>
      <vt:lpstr>Dia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34</cp:revision>
  <dcterms:created xsi:type="dcterms:W3CDTF">2011-08-15T13:01:05Z</dcterms:created>
  <dcterms:modified xsi:type="dcterms:W3CDTF">2013-12-23T16:46:00Z</dcterms:modified>
</cp:coreProperties>
</file>