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71" r:id="rId4"/>
    <p:sldId id="272" r:id="rId5"/>
    <p:sldId id="273" r:id="rId6"/>
    <p:sldId id="274" r:id="rId7"/>
    <p:sldId id="275" r:id="rId8"/>
    <p:sldId id="276" r:id="rId9"/>
    <p:sldId id="277"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0"/>
  </p:normalViewPr>
  <p:slideViewPr>
    <p:cSldViewPr>
      <p:cViewPr varScale="1">
        <p:scale>
          <a:sx n="73" d="100"/>
          <a:sy n="73"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F579417-2921-4764-99A9-3B8E60A2A0AE}" type="datetimeFigureOut">
              <a:rPr lang="nl-NL"/>
              <a:pPr>
                <a:defRPr/>
              </a:pPr>
              <a:t>23-12-2013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FF71268-F73F-4074-B3E6-0562759DB47F}"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C3908-45B0-42DE-8CB3-52CE857ACF99}"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56B0A5F-B0E2-48C4-8A45-5E3E9068FE48}"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046B6F99-0CA5-4F7F-9C91-259C049F50D0}"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8DBDA32-7515-4A76-B544-A16606C581A5}"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EC2217DB-6047-4151-B081-FA113E9808F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48ED35A-3106-4260-9D76-FEE898DBA5F4}"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9769F96-8C08-456A-861C-E51B767AAEE1}"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3006C06-2BDB-4438-AD50-CA814A93DA7B}"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AF14052-97E8-42B7-B5A3-B4E1490FEEC4}"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05C94FF8-C106-4BF1-91D7-3F24A6DF978C}"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7F0049DD-9D19-44DE-8E2C-BA9687BF03ED}"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C29EFE1A-76D6-414B-8811-FC12A50F0C74}"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5F9E9BB9-1901-49BD-AE55-C0FE3D662F4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4335BB66-B279-49E2-8272-312539131498}" type="datetime1">
              <a:rPr lang="nl-NL"/>
              <a:pPr>
                <a:defRPr/>
              </a:pPr>
              <a:t>23-12-2013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839D67D5-1C24-486B-9473-E5B16804047B}"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C8540425-0A4B-4EFA-97EA-35A7CD473C55}" type="datetime1">
              <a:rPr lang="nl-NL"/>
              <a:pPr>
                <a:defRPr/>
              </a:pPr>
              <a:t>23-12-2013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5744844C-534A-42A5-BAD5-0B89A110FFE2}"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CDEFC0E0-D104-4E40-A3F2-7E2DE7B876D4}" type="datetime1">
              <a:rPr lang="nl-NL"/>
              <a:pPr>
                <a:defRPr/>
              </a:pPr>
              <a:t>23-12-2013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7623E4F8-D49F-4EC5-B70C-FB154817474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88D7120-51DD-45A4-845A-97D9750B49F8}"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11D2B41F-6910-479B-84E6-77E7EB12E011}"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5A92CEE-72F1-4FD3-92D8-DD0BFD32CDA2}"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5EC0B71C-01FC-4A4A-9CD9-8788B6A6FD6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9EB185A-777F-4785-851C-A4F86338AE3C}" type="datetime1">
              <a:rPr lang="nl-NL"/>
              <a:pPr>
                <a:defRPr/>
              </a:pPr>
              <a:t>23-12-2013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6FF7E11-4926-4CF6-B87B-1799186124F5}"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260648"/>
            <a:ext cx="7016824" cy="4608512"/>
          </a:xfrm>
        </p:spPr>
        <p:txBody>
          <a:bodyPr/>
          <a:lstStyle/>
          <a:p>
            <a:pPr algn="l"/>
            <a:r>
              <a:rPr lang="nl-NL" sz="2400" b="1" dirty="0" smtClean="0">
                <a:solidFill>
                  <a:schemeClr val="bg1"/>
                </a:solidFill>
              </a:rPr>
              <a:t>Wat doe ik hier vandaag?</a:t>
            </a:r>
          </a:p>
          <a:p>
            <a:pPr algn="l"/>
            <a:endParaRPr lang="nl-NL" sz="2400" dirty="0" smtClean="0">
              <a:solidFill>
                <a:schemeClr val="bg1"/>
              </a:solidFill>
            </a:endParaRPr>
          </a:p>
          <a:p>
            <a:pPr algn="l">
              <a:buFont typeface="Arial" pitchFamily="34" charset="0"/>
              <a:buChar char="•"/>
            </a:pPr>
            <a:r>
              <a:rPr lang="nl-NL" sz="2400" dirty="0" smtClean="0">
                <a:solidFill>
                  <a:schemeClr val="bg1"/>
                </a:solidFill>
              </a:rPr>
              <a:t>We bespreken de derde regel uit Gods wet.</a:t>
            </a:r>
          </a:p>
          <a:p>
            <a:pPr algn="l">
              <a:buFont typeface="Arial" pitchFamily="34" charset="0"/>
              <a:buChar char="•"/>
            </a:pPr>
            <a:endParaRPr lang="nl-NL" sz="2400" dirty="0" smtClean="0">
              <a:solidFill>
                <a:schemeClr val="bg1"/>
              </a:solidFill>
            </a:endParaRPr>
          </a:p>
          <a:p>
            <a:pPr algn="l">
              <a:buFont typeface="Arial" pitchFamily="34" charset="0"/>
              <a:buChar char="•"/>
            </a:pPr>
            <a:r>
              <a:rPr lang="nl-NL" sz="2400" dirty="0" smtClean="0">
                <a:solidFill>
                  <a:schemeClr val="bg1"/>
                </a:solidFill>
              </a:rPr>
              <a:t>Ik leer wat er erg is aan grof taalgebruik en vloeken.</a:t>
            </a:r>
          </a:p>
          <a:p>
            <a:pPr algn="l">
              <a:buFont typeface="Arial" pitchFamily="34" charset="0"/>
              <a:buChar char="•"/>
            </a:pPr>
            <a:endParaRPr lang="nl-NL" sz="2400" dirty="0" smtClean="0">
              <a:solidFill>
                <a:schemeClr val="bg1"/>
              </a:solidFill>
            </a:endParaRPr>
          </a:p>
          <a:p>
            <a:pPr algn="l">
              <a:buFont typeface="Arial" pitchFamily="34" charset="0"/>
              <a:buChar char="•"/>
            </a:pPr>
            <a:r>
              <a:rPr lang="nl-NL" sz="2400" dirty="0" smtClean="0">
                <a:solidFill>
                  <a:schemeClr val="bg1"/>
                </a:solidFill>
              </a:rPr>
              <a:t>Gods naam is heilig, daar raak ik van onder de indruk. </a:t>
            </a:r>
          </a:p>
          <a:p>
            <a:pPr algn="l">
              <a:buFont typeface="Arial" pitchFamily="34" charset="0"/>
              <a:buChar char="•"/>
            </a:pPr>
            <a:endParaRPr lang="nl-NL" sz="2400" dirty="0" smtClean="0">
              <a:solidFill>
                <a:schemeClr val="bg1"/>
              </a:solidFill>
            </a:endParaRPr>
          </a:p>
          <a:p>
            <a:pPr algn="l">
              <a:buFont typeface="Arial" pitchFamily="34" charset="0"/>
              <a:buChar char="•"/>
            </a:pPr>
            <a:r>
              <a:rPr lang="nl-NL" sz="2400" dirty="0" smtClean="0">
                <a:solidFill>
                  <a:schemeClr val="bg1"/>
                </a:solidFill>
              </a:rPr>
              <a:t>Ik ontdek hoe waardevol het is om positief over God te praten. </a:t>
            </a:r>
            <a:endParaRPr lang="nl-NL" sz="2400"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581128"/>
            <a:ext cx="2015778" cy="159642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908720"/>
            <a:ext cx="6512768" cy="3152105"/>
          </a:xfrm>
        </p:spPr>
        <p:txBody>
          <a:bodyPr/>
          <a:lstStyle/>
          <a:p>
            <a:pPr algn="l"/>
            <a:r>
              <a:rPr lang="nl-NL" sz="4000" b="1" dirty="0" smtClean="0">
                <a:solidFill>
                  <a:schemeClr val="bg1"/>
                </a:solidFill>
              </a:rPr>
              <a:t>Vloeken, schelden en vieze woorden</a:t>
            </a:r>
            <a:endParaRPr lang="nl-NL" sz="4000" b="1"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564904"/>
            <a:ext cx="4464050" cy="353536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908720"/>
            <a:ext cx="6512768" cy="3152105"/>
          </a:xfrm>
        </p:spPr>
        <p:txBody>
          <a:bodyPr/>
          <a:lstStyle/>
          <a:p>
            <a:pPr algn="l"/>
            <a:r>
              <a:rPr lang="nl-NL" sz="4000" b="1" dirty="0" smtClean="0">
                <a:solidFill>
                  <a:srgbClr val="00B050"/>
                </a:solidFill>
              </a:rPr>
              <a:t>Het derde gebod: </a:t>
            </a:r>
          </a:p>
          <a:p>
            <a:pPr algn="l"/>
            <a:r>
              <a:rPr lang="nl-NL" sz="4000" b="1" dirty="0" smtClean="0">
                <a:solidFill>
                  <a:schemeClr val="bg1"/>
                </a:solidFill>
              </a:rPr>
              <a:t>Praat met eerbied over God</a:t>
            </a:r>
            <a:endParaRPr lang="nl-NL" sz="4000" b="1"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564904"/>
            <a:ext cx="4464050" cy="353536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260648"/>
            <a:ext cx="8352928" cy="4608512"/>
          </a:xfrm>
        </p:spPr>
        <p:txBody>
          <a:bodyPr/>
          <a:lstStyle/>
          <a:p>
            <a:pPr algn="l">
              <a:lnSpc>
                <a:spcPct val="90000"/>
              </a:lnSpc>
            </a:pPr>
            <a:r>
              <a:rPr lang="nl-NL" sz="2000" b="1" dirty="0" err="1" smtClean="0">
                <a:solidFill>
                  <a:schemeClr val="bg1"/>
                </a:solidFill>
              </a:rPr>
              <a:t>Leviticus</a:t>
            </a:r>
            <a:r>
              <a:rPr lang="nl-NL" sz="2000" b="1" dirty="0" smtClean="0">
                <a:solidFill>
                  <a:schemeClr val="bg1"/>
                </a:solidFill>
              </a:rPr>
              <a:t> 24:10-16</a:t>
            </a:r>
          </a:p>
          <a:p>
            <a:pPr algn="l">
              <a:lnSpc>
                <a:spcPct val="90000"/>
              </a:lnSpc>
            </a:pPr>
            <a:r>
              <a:rPr lang="nl-NL" sz="2000" dirty="0" smtClean="0">
                <a:solidFill>
                  <a:schemeClr val="bg1"/>
                </a:solidFill>
              </a:rPr>
              <a:t>10 Met de Israëlieten was een man meegekomen die geboren was uit een Israëlitische vrouw en een Egyptische man. Toen deze man op zekere dag slaags raakte met een Israëliet 11 en een vloek uitsprak waarin hij  Gods naam lasterde, werd hij aan Mozes voorgeleid. Zijn moeder heette </a:t>
            </a:r>
            <a:r>
              <a:rPr lang="nl-NL" sz="2000" dirty="0" err="1" smtClean="0">
                <a:solidFill>
                  <a:schemeClr val="bg1"/>
                </a:solidFill>
              </a:rPr>
              <a:t>Selomit</a:t>
            </a:r>
            <a:r>
              <a:rPr lang="nl-NL" sz="2000" dirty="0" smtClean="0">
                <a:solidFill>
                  <a:schemeClr val="bg1"/>
                </a:solidFill>
              </a:rPr>
              <a:t>; ze was een dochter van </a:t>
            </a:r>
            <a:r>
              <a:rPr lang="nl-NL" sz="2000" dirty="0" err="1" smtClean="0">
                <a:solidFill>
                  <a:schemeClr val="bg1"/>
                </a:solidFill>
              </a:rPr>
              <a:t>Dibri</a:t>
            </a:r>
            <a:r>
              <a:rPr lang="nl-NL" sz="2000" dirty="0" smtClean="0">
                <a:solidFill>
                  <a:schemeClr val="bg1"/>
                </a:solidFill>
              </a:rPr>
              <a:t> en behoorde tot de stam Dan. 12 De man werd in voorlopige hechtenis genomen tot een uitspraak van de HEER uitsluitsel zou geven over wat er moest gebeuren. 13 En de HEER zei tegen Mozes: 14 ‘Breng degene die gevloekt heeft buiten het kamp. Allen die het gehoord hebben, moeten hun hand op zijn hoofd leggen en hij moet door de voltallige gemeenschap gestenigd worden. 15 En tegen de Israëlieten moet je zeggen: “Wie zijn God vervloekt, zal de gevolgen van zijn zonde dragen. 16 Wie de naam van de HEER lastert moet ter dood gebracht worden, die moet door de voltallige gemeenschap worden gestenigd. Of het nu een vreemdeling is of een geboren Israëliet, wie mijn naam lastert moet ter dood gebracht worden. </a:t>
            </a:r>
            <a:endParaRPr lang="nl-NL" sz="2000" b="1" dirty="0" smtClean="0">
              <a:solidFill>
                <a:schemeClr val="bg1"/>
              </a:solidFill>
            </a:endParaRPr>
          </a:p>
          <a:p>
            <a:pPr algn="l"/>
            <a:endParaRPr lang="nl-NL" sz="2400"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581128"/>
            <a:ext cx="2015778" cy="1596422"/>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908720"/>
            <a:ext cx="6512768" cy="3152105"/>
          </a:xfrm>
        </p:spPr>
        <p:txBody>
          <a:bodyPr/>
          <a:lstStyle/>
          <a:p>
            <a:pPr algn="l"/>
            <a:r>
              <a:rPr lang="nl-NL" sz="4000" b="1" dirty="0" smtClean="0">
                <a:solidFill>
                  <a:schemeClr val="bg1"/>
                </a:solidFill>
              </a:rPr>
              <a:t>Moeilijk!</a:t>
            </a:r>
            <a:endParaRPr lang="nl-NL" sz="4000" b="1"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564904"/>
            <a:ext cx="4464050" cy="353536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260648"/>
            <a:ext cx="7016824" cy="4608512"/>
          </a:xfrm>
        </p:spPr>
        <p:txBody>
          <a:bodyPr/>
          <a:lstStyle/>
          <a:p>
            <a:pPr algn="l"/>
            <a:r>
              <a:rPr lang="nl-NL" sz="2400" b="1" dirty="0" smtClean="0">
                <a:solidFill>
                  <a:schemeClr val="bg1"/>
                </a:solidFill>
              </a:rPr>
              <a:t>Jakobus 3: 7-10</a:t>
            </a:r>
          </a:p>
          <a:p>
            <a:pPr algn="l"/>
            <a:r>
              <a:rPr lang="nl-NL" sz="2400" dirty="0" smtClean="0">
                <a:solidFill>
                  <a:schemeClr val="bg1"/>
                </a:solidFill>
              </a:rPr>
              <a:t>7 De mens heeft alle mogelijke soorten dieren weten te temmen, wilde dieren, vogels, kruipende dieren en zeedieren, 8 maar er is geen mens die de tong kan temmen, dat onberekenbare kwaad, vol dodelijk venijn. 9 Met onze tong zegenen we onze Heer en Vader, en we vervloeken er mensen mee die God heeft geschapen als zijn evenbeeld. 10 Uit dezelfde mond klinkt zegen en vervloeking. Dat kan toch niet goed zijn, broeders en zusters?</a:t>
            </a: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581128"/>
            <a:ext cx="2015778" cy="159642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260648"/>
            <a:ext cx="7016824" cy="4608512"/>
          </a:xfrm>
        </p:spPr>
        <p:txBody>
          <a:bodyPr/>
          <a:lstStyle/>
          <a:p>
            <a:pPr algn="l"/>
            <a:r>
              <a:rPr lang="nl-NL" sz="2400" b="1" dirty="0" smtClean="0">
                <a:solidFill>
                  <a:schemeClr val="bg1"/>
                </a:solidFill>
              </a:rPr>
              <a:t>Matteüs 5</a:t>
            </a:r>
            <a:r>
              <a:rPr lang="nl-NL" sz="2400" b="1" dirty="0" smtClean="0">
                <a:solidFill>
                  <a:schemeClr val="bg1"/>
                </a:solidFill>
              </a:rPr>
              <a:t>: 34-37</a:t>
            </a:r>
            <a:endParaRPr lang="nl-NL" sz="2400" b="1" dirty="0" smtClean="0">
              <a:solidFill>
                <a:schemeClr val="bg1"/>
              </a:solidFill>
            </a:endParaRPr>
          </a:p>
          <a:p>
            <a:pPr algn="l"/>
            <a:r>
              <a:rPr lang="nl-NL" sz="2400" dirty="0" smtClean="0">
                <a:solidFill>
                  <a:schemeClr val="bg1"/>
                </a:solidFill>
              </a:rPr>
              <a:t>34 En ik zeg jullie dat je helemaal niet moet zweren, noch bij de hemel, want dat is de troon van God, 35 noch bij de aarde, want dat is zijn voetenbank, noch bij Jeruzalem, want dat is de stad van de grote koning; </a:t>
            </a:r>
          </a:p>
          <a:p>
            <a:pPr algn="l"/>
            <a:r>
              <a:rPr lang="nl-NL" sz="2400" dirty="0" smtClean="0">
                <a:solidFill>
                  <a:schemeClr val="bg1"/>
                </a:solidFill>
              </a:rPr>
              <a:t>36 zweer evenmin bij je eigen hoofd, want je kunt nog niet één van je haren wit of zwart maken. 37 Laat jullie ja </a:t>
            </a:r>
            <a:r>
              <a:rPr lang="nl-NL" sz="2400" dirty="0" err="1" smtClean="0">
                <a:solidFill>
                  <a:schemeClr val="bg1"/>
                </a:solidFill>
              </a:rPr>
              <a:t>ja</a:t>
            </a:r>
            <a:r>
              <a:rPr lang="nl-NL" sz="2400" dirty="0" smtClean="0">
                <a:solidFill>
                  <a:schemeClr val="bg1"/>
                </a:solidFill>
              </a:rPr>
              <a:t> zijn, en jullie nee nee; wat je daaraan toevoegt komt voort uit het kwaad. </a:t>
            </a:r>
            <a:endParaRPr lang="nl-NL" sz="2400" b="1" dirty="0" smtClean="0">
              <a:solidFill>
                <a:schemeClr val="bg1"/>
              </a:solidFill>
            </a:endParaRPr>
          </a:p>
          <a:p>
            <a:pPr algn="l"/>
            <a:endParaRPr lang="nl-NL" sz="2400"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581128"/>
            <a:ext cx="2015778" cy="159642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908720"/>
            <a:ext cx="6512768" cy="3152105"/>
          </a:xfrm>
        </p:spPr>
        <p:txBody>
          <a:bodyPr/>
          <a:lstStyle/>
          <a:p>
            <a:pPr algn="l"/>
            <a:r>
              <a:rPr lang="nl-NL" sz="4000" b="1" dirty="0" smtClean="0">
                <a:solidFill>
                  <a:schemeClr val="bg1"/>
                </a:solidFill>
              </a:rPr>
              <a:t>Getuigen</a:t>
            </a:r>
            <a:endParaRPr lang="nl-NL" sz="4000" b="1"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564904"/>
            <a:ext cx="4464050" cy="353536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4853" t="12669" r="40089" b="52191"/>
          <a:stretch>
            <a:fillRect/>
          </a:stretch>
        </p:blipFill>
        <p:spPr bwMode="auto">
          <a:xfrm rot="20896705">
            <a:off x="356164" y="254166"/>
            <a:ext cx="758825" cy="1108075"/>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260648"/>
            <a:ext cx="8352928" cy="4608512"/>
          </a:xfrm>
        </p:spPr>
        <p:txBody>
          <a:bodyPr/>
          <a:lstStyle/>
          <a:p>
            <a:pPr algn="l">
              <a:lnSpc>
                <a:spcPct val="80000"/>
              </a:lnSpc>
            </a:pPr>
            <a:r>
              <a:rPr lang="nl-NL" sz="2000" b="1" dirty="0" smtClean="0">
                <a:solidFill>
                  <a:schemeClr val="bg1"/>
                </a:solidFill>
              </a:rPr>
              <a:t>Handelingen 4:1-12</a:t>
            </a:r>
          </a:p>
          <a:p>
            <a:pPr algn="l">
              <a:lnSpc>
                <a:spcPct val="80000"/>
              </a:lnSpc>
            </a:pPr>
            <a:r>
              <a:rPr lang="nl-NL" sz="2000" dirty="0" smtClean="0">
                <a:solidFill>
                  <a:schemeClr val="bg1"/>
                </a:solidFill>
              </a:rPr>
              <a:t>1 Terwijl Petrus en Johannes de menigte nog toespraken, kwamen de priesters, het hoofd van de tempelwacht en de sadduceeën op hen af, 2 hevig ontstemd omdat ze het volk onderrichtten en de opstanding uit de dood verkondigden op grond van wat er met Jezus was gebeurd. 3 Ze grepen hen vast en zetten hen gevangen tot de volgende dag, omdat het al avond was. 4 Maar van degenen die naar de toespraak hadden geluisterd, bekeerden velen zich, zodat het aantal gelovigen aangroeide tot ongeveer vijfduizend. 5 De volgende dag kwamen de leiders, de oudsten en de schriftgeleerden bijeen in Jeruzalem, 6 samen met </a:t>
            </a:r>
            <a:r>
              <a:rPr lang="nl-NL" sz="2000" dirty="0" err="1" smtClean="0">
                <a:solidFill>
                  <a:schemeClr val="bg1"/>
                </a:solidFill>
              </a:rPr>
              <a:t>Annas</a:t>
            </a:r>
            <a:r>
              <a:rPr lang="nl-NL" sz="2000" dirty="0" smtClean="0">
                <a:solidFill>
                  <a:schemeClr val="bg1"/>
                </a:solidFill>
              </a:rPr>
              <a:t>, de hogepriester, </a:t>
            </a:r>
            <a:r>
              <a:rPr lang="nl-NL" sz="2000" dirty="0" err="1" smtClean="0">
                <a:solidFill>
                  <a:schemeClr val="bg1"/>
                </a:solidFill>
              </a:rPr>
              <a:t>Kajafas</a:t>
            </a:r>
            <a:r>
              <a:rPr lang="nl-NL" sz="2000" dirty="0" smtClean="0">
                <a:solidFill>
                  <a:schemeClr val="bg1"/>
                </a:solidFill>
              </a:rPr>
              <a:t>, Johannes en Alexander, en allen die tot de hogepriesterlijke familie behoorden. 7 Nadat ze Petrus en Johannes in het midden hadden doen plaatsnemen, begonnen ze het verhoor met de vraag: ‘Door welke kracht of in wiens naam hebt u die daad verricht?’ 8 Petrus antwoordde, vervuld van de heilige Geest: ‘Leiders van het volk en oudsten, 9 nu wij vandaag worden verhoord omdat we een zieke hebben geholpen, en nu ons wordt gevraagd hoe het komt dat hij is genezen, 10 dient u allen en het hele volk van Israël te weten dat deze man hier gezond voor u staat dankzij de naam van Jezus Christus uit </a:t>
            </a:r>
            <a:r>
              <a:rPr lang="nl-NL" sz="2000" dirty="0" err="1" smtClean="0">
                <a:solidFill>
                  <a:schemeClr val="bg1"/>
                </a:solidFill>
              </a:rPr>
              <a:t>Nazaret</a:t>
            </a:r>
            <a:r>
              <a:rPr lang="nl-NL" sz="2000" dirty="0" smtClean="0">
                <a:solidFill>
                  <a:schemeClr val="bg1"/>
                </a:solidFill>
              </a:rPr>
              <a:t>, die door u gekruisigd is, maar die door God uit de dood is opgewekt. 11 Jezus is de steen die door u, de bouwlieden, vol verachting is weggeworpen, maar die nu de hoeksteen geworden is. 12 Door niemand anders kunnen wij worden gered, want zijn naam is de enige op aarde die de mens redding biedt.’ </a:t>
            </a:r>
          </a:p>
          <a:p>
            <a:pPr algn="l"/>
            <a:endParaRPr lang="nl-NL" sz="2400" dirty="0" smtClean="0">
              <a:solidFill>
                <a:schemeClr val="bg1"/>
              </a:solidFill>
            </a:endParaRPr>
          </a:p>
        </p:txBody>
      </p:sp>
      <p:sp>
        <p:nvSpPr>
          <p:cNvPr id="6" name="Titel 1"/>
          <p:cNvSpPr txBox="1">
            <a:spLocks/>
          </p:cNvSpPr>
          <p:nvPr/>
        </p:nvSpPr>
        <p:spPr>
          <a:xfrm>
            <a:off x="4860032" y="5661248"/>
            <a:ext cx="4032250" cy="934914"/>
          </a:xfrm>
          <a:prstGeom prst="rect">
            <a:avLst/>
          </a:prstGeom>
        </p:spPr>
        <p:txBody>
          <a:bodyPr anchor="ctr">
            <a:normAutofit fontScale="92500"/>
          </a:bodyPr>
          <a:lstStyle/>
          <a:p>
            <a:pPr algn="r" fontAlgn="auto">
              <a:spcAft>
                <a:spcPts val="0"/>
              </a:spcAft>
              <a:defRPr/>
            </a:pPr>
            <a:r>
              <a:rPr lang="nl-NL" sz="2800" b="1" dirty="0">
                <a:solidFill>
                  <a:srgbClr val="00B050"/>
                </a:solidFill>
                <a:latin typeface="+mj-lt"/>
                <a:ea typeface="+mj-ea"/>
                <a:cs typeface="+mj-cs"/>
              </a:rPr>
              <a:t>Les 8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Praat </a:t>
            </a:r>
            <a:r>
              <a:rPr lang="nl-NL" sz="2800" b="1" dirty="0">
                <a:solidFill>
                  <a:srgbClr val="00B050"/>
                </a:solidFill>
                <a:latin typeface="+mj-lt"/>
                <a:ea typeface="+mj-ea"/>
                <a:cs typeface="+mj-cs"/>
              </a:rPr>
              <a:t>met eerbied over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1434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742423"/>
            <a:ext cx="2915815" cy="111557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842</Words>
  <Application>Microsoft Office PowerPoint</Application>
  <PresentationFormat>Diavoorstelling (4:3)</PresentationFormat>
  <Paragraphs>50</Paragraphs>
  <Slides>9</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Calibri</vt:lpstr>
      <vt:lpstr>Arial</vt:lpstr>
      <vt:lpstr>Office-thema</vt:lpstr>
      <vt:lpstr>Dia 1</vt:lpstr>
      <vt:lpstr>Dia 2</vt:lpstr>
      <vt:lpstr>Dia 3</vt:lpstr>
      <vt:lpstr>Dia 4</vt:lpstr>
      <vt:lpstr>Dia 5</vt:lpstr>
      <vt:lpstr>Dia 6</vt:lpstr>
      <vt:lpstr>Dia 7</vt:lpstr>
      <vt:lpstr>Dia 8</vt:lpstr>
      <vt:lpstr>Dia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30</cp:revision>
  <dcterms:created xsi:type="dcterms:W3CDTF">2011-08-15T13:01:05Z</dcterms:created>
  <dcterms:modified xsi:type="dcterms:W3CDTF">2013-12-23T15:48:40Z</dcterms:modified>
</cp:coreProperties>
</file>